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3.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theme/theme4.xml" ContentType="application/vnd.openxmlformats-officedocument.theme+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theme/theme5.xml" ContentType="application/vnd.openxmlformats-officedocument.theme+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9" r:id="rId4"/>
    <p:sldMasterId id="2147483708" r:id="rId5"/>
    <p:sldMasterId id="2147483659" r:id="rId6"/>
    <p:sldMasterId id="2147483669" r:id="rId7"/>
    <p:sldMasterId id="2147483679" r:id="rId8"/>
    <p:sldMasterId id="2147483689" r:id="rId9"/>
  </p:sldMasterIdLst>
  <p:notesMasterIdLst>
    <p:notesMasterId r:id="rId16"/>
  </p:notesMasterIdLst>
  <p:sldIdLst>
    <p:sldId id="258" r:id="rId10"/>
    <p:sldId id="264" r:id="rId11"/>
    <p:sldId id="265" r:id="rId12"/>
    <p:sldId id="267" r:id="rId13"/>
    <p:sldId id="266" r:id="rId14"/>
    <p:sldId id="268" r:id="rId1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83B8A"/>
    <a:srgbClr val="00AA4F"/>
    <a:srgbClr val="F47721"/>
    <a:srgbClr val="005E63"/>
    <a:srgbClr val="0072BC"/>
    <a:srgbClr val="FFFFFF"/>
    <a:srgbClr val="AE2573"/>
    <a:srgbClr val="2C2D8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681E19D-9822-4BF8-A59D-511B216D12A8}" v="26" dt="2026-06-03T11:41:33.612"/>
    <p1510:client id="{F69BC905-5DAC-4FB5-9F83-410A887DEF67}" v="7" dt="2026-06-03T13:21:10.759"/>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0268" autoAdjust="0"/>
  </p:normalViewPr>
  <p:slideViewPr>
    <p:cSldViewPr snapToGrid="0">
      <p:cViewPr varScale="1">
        <p:scale>
          <a:sx n="67" d="100"/>
          <a:sy n="67" d="100"/>
        </p:scale>
        <p:origin x="644" y="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5.xml"/><Relationship Id="rId13" Type="http://schemas.openxmlformats.org/officeDocument/2006/relationships/slide" Target="slides/slide4.xml"/><Relationship Id="rId18" Type="http://schemas.openxmlformats.org/officeDocument/2006/relationships/viewProps" Target="viewProps.xml"/><Relationship Id="rId3" Type="http://schemas.openxmlformats.org/officeDocument/2006/relationships/customXml" Target="../customXml/item3.xml"/><Relationship Id="rId21" Type="http://schemas.microsoft.com/office/2015/10/relationships/revisionInfo" Target="revisionInfo.xml"/><Relationship Id="rId7" Type="http://schemas.openxmlformats.org/officeDocument/2006/relationships/slideMaster" Target="slideMasters/slideMaster4.xml"/><Relationship Id="rId12" Type="http://schemas.openxmlformats.org/officeDocument/2006/relationships/slide" Target="slides/slide3.xml"/><Relationship Id="rId17"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2.xml"/><Relationship Id="rId5" Type="http://schemas.openxmlformats.org/officeDocument/2006/relationships/slideMaster" Target="slideMasters/slideMaster2.xml"/><Relationship Id="rId15" Type="http://schemas.openxmlformats.org/officeDocument/2006/relationships/slide" Target="slides/slide6.xml"/><Relationship Id="rId10" Type="http://schemas.openxmlformats.org/officeDocument/2006/relationships/slide" Target="slides/slide1.xml"/><Relationship Id="rId19"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BDC791F-4F50-43A4-9F68-FC36092F6C1B}" type="datetimeFigureOut">
              <a:rPr lang="en-GB" smtClean="0"/>
              <a:t>22/06/2026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FAECBE4-6E3F-4F8E-9B04-2200A11CDE93}" type="slidenum">
              <a:rPr lang="en-GB" smtClean="0"/>
              <a:t>‹#›</a:t>
            </a:fld>
            <a:endParaRPr lang="en-GB"/>
          </a:p>
        </p:txBody>
      </p:sp>
    </p:spTree>
    <p:extLst>
      <p:ext uri="{BB962C8B-B14F-4D97-AF65-F5344CB8AC3E}">
        <p14:creationId xmlns:p14="http://schemas.microsoft.com/office/powerpoint/2010/main" val="886947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t"/>
            <a:endParaRPr lang="en-GB" sz="1200" b="0" i="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8FAECBE4-6E3F-4F8E-9B04-2200A11CDE93}" type="slidenum">
              <a:rPr lang="en-GB" smtClean="0"/>
              <a:t>1</a:t>
            </a:fld>
            <a:endParaRPr lang="en-GB"/>
          </a:p>
        </p:txBody>
      </p:sp>
    </p:spTree>
    <p:extLst>
      <p:ext uri="{BB962C8B-B14F-4D97-AF65-F5344CB8AC3E}">
        <p14:creationId xmlns:p14="http://schemas.microsoft.com/office/powerpoint/2010/main" val="334625777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8FAECBE4-6E3F-4F8E-9B04-2200A11CDE93}" type="slidenum">
              <a:rPr lang="en-GB" smtClean="0"/>
              <a:t>3</a:t>
            </a:fld>
            <a:endParaRPr lang="en-GB"/>
          </a:p>
        </p:txBody>
      </p:sp>
    </p:spTree>
    <p:extLst>
      <p:ext uri="{BB962C8B-B14F-4D97-AF65-F5344CB8AC3E}">
        <p14:creationId xmlns:p14="http://schemas.microsoft.com/office/powerpoint/2010/main" val="119360081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4.sv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4.sv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4.svg"/><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4.svg"/><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5.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4.svg"/><Relationship Id="rId1" Type="http://schemas.openxmlformats.org/officeDocument/2006/relationships/slideMaster" Target="../slideMasters/slideMaster5.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6.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4.svg"/><Relationship Id="rId1" Type="http://schemas.openxmlformats.org/officeDocument/2006/relationships/slideMaster" Target="../slideMasters/slideMaster6.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Page_Print (no picture)">
    <p:spTree>
      <p:nvGrpSpPr>
        <p:cNvPr id="1" name=""/>
        <p:cNvGrpSpPr/>
        <p:nvPr/>
      </p:nvGrpSpPr>
      <p:grpSpPr>
        <a:xfrm>
          <a:off x="0" y="0"/>
          <a:ext cx="0" cy="0"/>
          <a:chOff x="0" y="0"/>
          <a:chExt cx="0" cy="0"/>
        </a:xfrm>
      </p:grpSpPr>
      <p:cxnSp>
        <p:nvCxnSpPr>
          <p:cNvPr id="9" name="Straight Connector 8">
            <a:extLst>
              <a:ext uri="{FF2B5EF4-FFF2-40B4-BE49-F238E27FC236}">
                <a16:creationId xmlns:a16="http://schemas.microsoft.com/office/drawing/2014/main" id="{EC1C5005-A1BA-67D5-A03A-0BA656574E07}"/>
              </a:ext>
            </a:extLst>
          </p:cNvPr>
          <p:cNvCxnSpPr>
            <a:cxnSpLocks/>
          </p:cNvCxnSpPr>
          <p:nvPr userDrawn="1"/>
        </p:nvCxnSpPr>
        <p:spPr>
          <a:xfrm>
            <a:off x="520078" y="6228272"/>
            <a:ext cx="11151845" cy="0"/>
          </a:xfrm>
          <a:prstGeom prst="line">
            <a:avLst/>
          </a:prstGeom>
          <a:ln>
            <a:solidFill>
              <a:srgbClr val="2C2D84"/>
            </a:solidFill>
          </a:ln>
        </p:spPr>
        <p:style>
          <a:lnRef idx="2">
            <a:schemeClr val="accent1"/>
          </a:lnRef>
          <a:fillRef idx="0">
            <a:schemeClr val="accent1"/>
          </a:fillRef>
          <a:effectRef idx="1">
            <a:schemeClr val="accent1"/>
          </a:effectRef>
          <a:fontRef idx="minor">
            <a:schemeClr val="tx1"/>
          </a:fontRef>
        </p:style>
      </p:cxnSp>
      <p:pic>
        <p:nvPicPr>
          <p:cNvPr id="4" name="Picture 3" descr="A blue circle with white text and a bird flying over trees&#10;&#10;AI-generated content may be incorrect.">
            <a:extLst>
              <a:ext uri="{FF2B5EF4-FFF2-40B4-BE49-F238E27FC236}">
                <a16:creationId xmlns:a16="http://schemas.microsoft.com/office/drawing/2014/main" id="{9EA554D7-D768-D7FD-EE96-E1AF14052060}"/>
              </a:ext>
            </a:extLst>
          </p:cNvPr>
          <p:cNvPicPr>
            <a:picLocks noChangeAspect="1"/>
          </p:cNvPicPr>
          <p:nvPr userDrawn="1"/>
        </p:nvPicPr>
        <p:blipFill>
          <a:blip r:embed="rId2">
            <a:alphaModFix/>
            <a:extLst>
              <a:ext uri="{28A0092B-C50C-407E-A947-70E740481C1C}">
                <a14:useLocalDpi xmlns:a14="http://schemas.microsoft.com/office/drawing/2010/main" val="0"/>
              </a:ext>
            </a:extLst>
          </a:blip>
          <a:stretch>
            <a:fillRect/>
          </a:stretch>
        </p:blipFill>
        <p:spPr>
          <a:xfrm>
            <a:off x="548638" y="500816"/>
            <a:ext cx="1606590" cy="1606590"/>
          </a:xfrm>
          <a:prstGeom prst="rect">
            <a:avLst/>
          </a:prstGeom>
        </p:spPr>
      </p:pic>
    </p:spTree>
    <p:extLst>
      <p:ext uri="{BB962C8B-B14F-4D97-AF65-F5344CB8AC3E}">
        <p14:creationId xmlns:p14="http://schemas.microsoft.com/office/powerpoint/2010/main" val="16865589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7DA5FF-F4AD-C54B-2CD3-992B6DAE95B4}"/>
              </a:ext>
            </a:extLst>
          </p:cNvPr>
          <p:cNvSpPr>
            <a:spLocks noGrp="1"/>
          </p:cNvSpPr>
          <p:nvPr>
            <p:ph type="title"/>
          </p:nvPr>
        </p:nvSpPr>
        <p:spPr>
          <a:xfrm>
            <a:off x="839788" y="365125"/>
            <a:ext cx="10515600" cy="1325563"/>
          </a:xfrm>
        </p:spPr>
        <p:txBody>
          <a:bodyPr/>
          <a:lstStyle>
            <a:lvl1pPr>
              <a:defRPr>
                <a:solidFill>
                  <a:schemeClr val="accent5"/>
                </a:solidFill>
              </a:defRPr>
            </a:lvl1pPr>
          </a:lstStyle>
          <a:p>
            <a:r>
              <a:rPr lang="en-US" dirty="0"/>
              <a:t>Click to edit Master title style</a:t>
            </a:r>
            <a:endParaRPr lang="en-GB" dirty="0"/>
          </a:p>
        </p:txBody>
      </p:sp>
      <p:sp>
        <p:nvSpPr>
          <p:cNvPr id="3" name="Text Placeholder 2">
            <a:extLst>
              <a:ext uri="{FF2B5EF4-FFF2-40B4-BE49-F238E27FC236}">
                <a16:creationId xmlns:a16="http://schemas.microsoft.com/office/drawing/2014/main" id="{BFDB9DCB-7ACE-F3E1-2208-B01690D10EE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251FAC9E-6BFA-8926-97C5-F124366E7FD7}"/>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0E7D00A0-990A-5B1A-0172-BF79B86F438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9F08B496-4059-6E80-DC19-91135A07C801}"/>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cxnSp>
        <p:nvCxnSpPr>
          <p:cNvPr id="11" name="Straight Connector 10">
            <a:extLst>
              <a:ext uri="{FF2B5EF4-FFF2-40B4-BE49-F238E27FC236}">
                <a16:creationId xmlns:a16="http://schemas.microsoft.com/office/drawing/2014/main" id="{785FF00D-5ABB-3E0F-3146-F97797C32834}"/>
              </a:ext>
            </a:extLst>
          </p:cNvPr>
          <p:cNvCxnSpPr/>
          <p:nvPr userDrawn="1"/>
        </p:nvCxnSpPr>
        <p:spPr>
          <a:xfrm>
            <a:off x="225188" y="6632812"/>
            <a:ext cx="11696131" cy="0"/>
          </a:xfrm>
          <a:prstGeom prst="line">
            <a:avLst/>
          </a:prstGeom>
          <a:ln w="28575">
            <a:solidFill>
              <a:srgbClr val="AE2573"/>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4648689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xt and 3 photo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9287BC-7D6F-DA77-4E3C-5F23B88E981E}"/>
              </a:ext>
            </a:extLst>
          </p:cNvPr>
          <p:cNvSpPr>
            <a:spLocks noGrp="1"/>
          </p:cNvSpPr>
          <p:nvPr>
            <p:ph type="title"/>
          </p:nvPr>
        </p:nvSpPr>
        <p:spPr>
          <a:xfrm>
            <a:off x="838199" y="365125"/>
            <a:ext cx="5783581" cy="709295"/>
          </a:xfrm>
        </p:spPr>
        <p:txBody>
          <a:bodyPr>
            <a:normAutofit/>
          </a:bodyPr>
          <a:lstStyle>
            <a:lvl1pPr>
              <a:defRPr sz="3200">
                <a:solidFill>
                  <a:schemeClr val="accent5"/>
                </a:solidFill>
              </a:defRPr>
            </a:lvl1pPr>
          </a:lstStyle>
          <a:p>
            <a:r>
              <a:rPr lang="en-US" dirty="0"/>
              <a:t>Click to edit Master title style</a:t>
            </a:r>
            <a:endParaRPr lang="en-GB" dirty="0"/>
          </a:p>
        </p:txBody>
      </p:sp>
      <p:sp>
        <p:nvSpPr>
          <p:cNvPr id="9" name="Picture Placeholder 2">
            <a:extLst>
              <a:ext uri="{FF2B5EF4-FFF2-40B4-BE49-F238E27FC236}">
                <a16:creationId xmlns:a16="http://schemas.microsoft.com/office/drawing/2014/main" id="{2A68F388-4FC6-9D4B-51C9-ACC24B34CA10}"/>
              </a:ext>
            </a:extLst>
          </p:cNvPr>
          <p:cNvSpPr>
            <a:spLocks noGrp="1"/>
          </p:cNvSpPr>
          <p:nvPr>
            <p:ph type="pic" idx="10"/>
          </p:nvPr>
        </p:nvSpPr>
        <p:spPr>
          <a:xfrm>
            <a:off x="7947660" y="0"/>
            <a:ext cx="4244340" cy="215646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dirty="0"/>
          </a:p>
        </p:txBody>
      </p:sp>
      <p:sp>
        <p:nvSpPr>
          <p:cNvPr id="12" name="Picture Placeholder 2">
            <a:extLst>
              <a:ext uri="{FF2B5EF4-FFF2-40B4-BE49-F238E27FC236}">
                <a16:creationId xmlns:a16="http://schemas.microsoft.com/office/drawing/2014/main" id="{606E3659-089E-7B47-88E6-3609635F7E06}"/>
              </a:ext>
            </a:extLst>
          </p:cNvPr>
          <p:cNvSpPr>
            <a:spLocks noGrp="1"/>
          </p:cNvSpPr>
          <p:nvPr>
            <p:ph type="pic" idx="11"/>
          </p:nvPr>
        </p:nvSpPr>
        <p:spPr>
          <a:xfrm>
            <a:off x="7947660" y="2350769"/>
            <a:ext cx="4244340" cy="215646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dirty="0"/>
          </a:p>
        </p:txBody>
      </p:sp>
      <p:sp>
        <p:nvSpPr>
          <p:cNvPr id="13" name="Picture Placeholder 2">
            <a:extLst>
              <a:ext uri="{FF2B5EF4-FFF2-40B4-BE49-F238E27FC236}">
                <a16:creationId xmlns:a16="http://schemas.microsoft.com/office/drawing/2014/main" id="{1E9ABA1B-75EF-FAC1-0BAF-DDB1B860E855}"/>
              </a:ext>
            </a:extLst>
          </p:cNvPr>
          <p:cNvSpPr>
            <a:spLocks noGrp="1"/>
          </p:cNvSpPr>
          <p:nvPr>
            <p:ph type="pic" idx="12"/>
          </p:nvPr>
        </p:nvSpPr>
        <p:spPr>
          <a:xfrm>
            <a:off x="7947660" y="4701538"/>
            <a:ext cx="4244340" cy="215646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dirty="0"/>
          </a:p>
        </p:txBody>
      </p:sp>
      <p:pic>
        <p:nvPicPr>
          <p:cNvPr id="8" name="Graphic 7">
            <a:extLst>
              <a:ext uri="{FF2B5EF4-FFF2-40B4-BE49-F238E27FC236}">
                <a16:creationId xmlns:a16="http://schemas.microsoft.com/office/drawing/2014/main" id="{306799A1-6647-AD9F-CCB4-503DA4F2FE51}"/>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7889715" y="-60554"/>
            <a:ext cx="57945" cy="6979107"/>
          </a:xfrm>
          <a:prstGeom prst="rect">
            <a:avLst/>
          </a:prstGeom>
        </p:spPr>
      </p:pic>
      <p:sp>
        <p:nvSpPr>
          <p:cNvPr id="14" name="Text Placeholder 3">
            <a:extLst>
              <a:ext uri="{FF2B5EF4-FFF2-40B4-BE49-F238E27FC236}">
                <a16:creationId xmlns:a16="http://schemas.microsoft.com/office/drawing/2014/main" id="{17C77B49-4FDF-9CC8-0B96-1B6CFFA8E54F}"/>
              </a:ext>
            </a:extLst>
          </p:cNvPr>
          <p:cNvSpPr>
            <a:spLocks noGrp="1"/>
          </p:cNvSpPr>
          <p:nvPr>
            <p:ph type="body" sz="half" idx="2"/>
          </p:nvPr>
        </p:nvSpPr>
        <p:spPr>
          <a:xfrm>
            <a:off x="839788" y="1333499"/>
            <a:ext cx="6582092" cy="515937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extLst>
      <p:ext uri="{BB962C8B-B14F-4D97-AF65-F5344CB8AC3E}">
        <p14:creationId xmlns:p14="http://schemas.microsoft.com/office/powerpoint/2010/main" val="272487911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34BA15-BEFA-CA77-63FB-C10696455DEA}"/>
              </a:ext>
            </a:extLst>
          </p:cNvPr>
          <p:cNvSpPr>
            <a:spLocks noGrp="1"/>
          </p:cNvSpPr>
          <p:nvPr>
            <p:ph type="title"/>
          </p:nvPr>
        </p:nvSpPr>
        <p:spPr>
          <a:xfrm>
            <a:off x="839788" y="457200"/>
            <a:ext cx="3932237" cy="1600200"/>
          </a:xfrm>
        </p:spPr>
        <p:txBody>
          <a:bodyPr anchor="b"/>
          <a:lstStyle>
            <a:lvl1pPr>
              <a:defRPr sz="3200">
                <a:solidFill>
                  <a:schemeClr val="accent5"/>
                </a:solidFill>
              </a:defRPr>
            </a:lvl1pPr>
          </a:lstStyle>
          <a:p>
            <a:r>
              <a:rPr lang="en-US" dirty="0"/>
              <a:t>Click to edit Master title style</a:t>
            </a:r>
            <a:endParaRPr lang="en-GB" dirty="0"/>
          </a:p>
        </p:txBody>
      </p:sp>
      <p:sp>
        <p:nvSpPr>
          <p:cNvPr id="3" name="Content Placeholder 2">
            <a:extLst>
              <a:ext uri="{FF2B5EF4-FFF2-40B4-BE49-F238E27FC236}">
                <a16:creationId xmlns:a16="http://schemas.microsoft.com/office/drawing/2014/main" id="{AB462ADC-A200-C97C-F849-B0BB89CD0DC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D9907109-978C-EAF9-8A19-01B27F0FEA5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cxnSp>
        <p:nvCxnSpPr>
          <p:cNvPr id="9" name="Straight Connector 8">
            <a:extLst>
              <a:ext uri="{FF2B5EF4-FFF2-40B4-BE49-F238E27FC236}">
                <a16:creationId xmlns:a16="http://schemas.microsoft.com/office/drawing/2014/main" id="{B1792BE0-869F-BD40-7731-F1DE443FB0D8}"/>
              </a:ext>
            </a:extLst>
          </p:cNvPr>
          <p:cNvCxnSpPr/>
          <p:nvPr userDrawn="1"/>
        </p:nvCxnSpPr>
        <p:spPr>
          <a:xfrm>
            <a:off x="225188" y="6632812"/>
            <a:ext cx="11696131" cy="0"/>
          </a:xfrm>
          <a:prstGeom prst="line">
            <a:avLst/>
          </a:prstGeom>
          <a:ln w="28575">
            <a:solidFill>
              <a:srgbClr val="AE2573"/>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15191318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FC10DA-640C-12ED-2D90-E9B84D16CFE4}"/>
              </a:ext>
            </a:extLst>
          </p:cNvPr>
          <p:cNvSpPr>
            <a:spLocks noGrp="1"/>
          </p:cNvSpPr>
          <p:nvPr>
            <p:ph type="title"/>
          </p:nvPr>
        </p:nvSpPr>
        <p:spPr>
          <a:xfrm>
            <a:off x="839788" y="457200"/>
            <a:ext cx="3932237" cy="1600200"/>
          </a:xfrm>
        </p:spPr>
        <p:txBody>
          <a:bodyPr anchor="b"/>
          <a:lstStyle>
            <a:lvl1pPr>
              <a:defRPr sz="3200">
                <a:solidFill>
                  <a:schemeClr val="accent5"/>
                </a:solidFill>
              </a:defRPr>
            </a:lvl1pPr>
          </a:lstStyle>
          <a:p>
            <a:r>
              <a:rPr lang="en-US" dirty="0"/>
              <a:t>Click to edit Master title style</a:t>
            </a:r>
            <a:endParaRPr lang="en-GB" dirty="0"/>
          </a:p>
        </p:txBody>
      </p:sp>
      <p:sp>
        <p:nvSpPr>
          <p:cNvPr id="3" name="Picture Placeholder 2">
            <a:extLst>
              <a:ext uri="{FF2B5EF4-FFF2-40B4-BE49-F238E27FC236}">
                <a16:creationId xmlns:a16="http://schemas.microsoft.com/office/drawing/2014/main" id="{48B3D50A-49F4-00DD-FA8D-4E06C960FEB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dirty="0"/>
          </a:p>
        </p:txBody>
      </p:sp>
      <p:sp>
        <p:nvSpPr>
          <p:cNvPr id="4" name="Text Placeholder 3">
            <a:extLst>
              <a:ext uri="{FF2B5EF4-FFF2-40B4-BE49-F238E27FC236}">
                <a16:creationId xmlns:a16="http://schemas.microsoft.com/office/drawing/2014/main" id="{3C914B02-380D-4C8C-B2C9-030E417E8FC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cxnSp>
        <p:nvCxnSpPr>
          <p:cNvPr id="9" name="Straight Connector 8">
            <a:extLst>
              <a:ext uri="{FF2B5EF4-FFF2-40B4-BE49-F238E27FC236}">
                <a16:creationId xmlns:a16="http://schemas.microsoft.com/office/drawing/2014/main" id="{EC2D36DF-CF37-01B2-C435-F3F10074CB06}"/>
              </a:ext>
            </a:extLst>
          </p:cNvPr>
          <p:cNvCxnSpPr/>
          <p:nvPr userDrawn="1"/>
        </p:nvCxnSpPr>
        <p:spPr>
          <a:xfrm>
            <a:off x="225188" y="6632812"/>
            <a:ext cx="11696131" cy="0"/>
          </a:xfrm>
          <a:prstGeom prst="line">
            <a:avLst/>
          </a:prstGeom>
          <a:ln w="28575">
            <a:solidFill>
              <a:srgbClr val="AE2573"/>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94861538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text and 3 photo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9287BC-7D6F-DA77-4E3C-5F23B88E981E}"/>
              </a:ext>
            </a:extLst>
          </p:cNvPr>
          <p:cNvSpPr>
            <a:spLocks noGrp="1"/>
          </p:cNvSpPr>
          <p:nvPr>
            <p:ph type="title"/>
          </p:nvPr>
        </p:nvSpPr>
        <p:spPr>
          <a:xfrm>
            <a:off x="838199" y="365125"/>
            <a:ext cx="5783581" cy="709295"/>
          </a:xfrm>
        </p:spPr>
        <p:txBody>
          <a:bodyPr>
            <a:normAutofit/>
          </a:bodyPr>
          <a:lstStyle>
            <a:lvl1pPr>
              <a:defRPr sz="3200">
                <a:solidFill>
                  <a:schemeClr val="accent5"/>
                </a:solidFill>
              </a:defRPr>
            </a:lvl1pPr>
          </a:lstStyle>
          <a:p>
            <a:r>
              <a:rPr lang="en-US" dirty="0"/>
              <a:t>Click to edit Master title style</a:t>
            </a:r>
            <a:endParaRPr lang="en-GB" dirty="0"/>
          </a:p>
        </p:txBody>
      </p:sp>
      <p:sp>
        <p:nvSpPr>
          <p:cNvPr id="9" name="Picture Placeholder 2">
            <a:extLst>
              <a:ext uri="{FF2B5EF4-FFF2-40B4-BE49-F238E27FC236}">
                <a16:creationId xmlns:a16="http://schemas.microsoft.com/office/drawing/2014/main" id="{2A68F388-4FC6-9D4B-51C9-ACC24B34CA10}"/>
              </a:ext>
            </a:extLst>
          </p:cNvPr>
          <p:cNvSpPr>
            <a:spLocks noGrp="1"/>
          </p:cNvSpPr>
          <p:nvPr>
            <p:ph type="pic" idx="10"/>
          </p:nvPr>
        </p:nvSpPr>
        <p:spPr>
          <a:xfrm>
            <a:off x="7947660" y="0"/>
            <a:ext cx="4244340" cy="215646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dirty="0"/>
          </a:p>
        </p:txBody>
      </p:sp>
      <p:sp>
        <p:nvSpPr>
          <p:cNvPr id="12" name="Picture Placeholder 2">
            <a:extLst>
              <a:ext uri="{FF2B5EF4-FFF2-40B4-BE49-F238E27FC236}">
                <a16:creationId xmlns:a16="http://schemas.microsoft.com/office/drawing/2014/main" id="{606E3659-089E-7B47-88E6-3609635F7E06}"/>
              </a:ext>
            </a:extLst>
          </p:cNvPr>
          <p:cNvSpPr>
            <a:spLocks noGrp="1"/>
          </p:cNvSpPr>
          <p:nvPr>
            <p:ph type="pic" idx="11"/>
          </p:nvPr>
        </p:nvSpPr>
        <p:spPr>
          <a:xfrm>
            <a:off x="7947660" y="2350769"/>
            <a:ext cx="4244340" cy="215646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dirty="0"/>
          </a:p>
        </p:txBody>
      </p:sp>
      <p:sp>
        <p:nvSpPr>
          <p:cNvPr id="13" name="Picture Placeholder 2">
            <a:extLst>
              <a:ext uri="{FF2B5EF4-FFF2-40B4-BE49-F238E27FC236}">
                <a16:creationId xmlns:a16="http://schemas.microsoft.com/office/drawing/2014/main" id="{1E9ABA1B-75EF-FAC1-0BAF-DDB1B860E855}"/>
              </a:ext>
            </a:extLst>
          </p:cNvPr>
          <p:cNvSpPr>
            <a:spLocks noGrp="1"/>
          </p:cNvSpPr>
          <p:nvPr>
            <p:ph type="pic" idx="12"/>
          </p:nvPr>
        </p:nvSpPr>
        <p:spPr>
          <a:xfrm>
            <a:off x="7947660" y="4701538"/>
            <a:ext cx="4244340" cy="215646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dirty="0"/>
          </a:p>
        </p:txBody>
      </p:sp>
      <p:pic>
        <p:nvPicPr>
          <p:cNvPr id="8" name="Graphic 7">
            <a:extLst>
              <a:ext uri="{FF2B5EF4-FFF2-40B4-BE49-F238E27FC236}">
                <a16:creationId xmlns:a16="http://schemas.microsoft.com/office/drawing/2014/main" id="{306799A1-6647-AD9F-CCB4-503DA4F2FE51}"/>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7889715" y="-60554"/>
            <a:ext cx="57945" cy="6979107"/>
          </a:xfrm>
          <a:prstGeom prst="rect">
            <a:avLst/>
          </a:prstGeom>
        </p:spPr>
      </p:pic>
      <p:sp>
        <p:nvSpPr>
          <p:cNvPr id="14" name="Text Placeholder 3">
            <a:extLst>
              <a:ext uri="{FF2B5EF4-FFF2-40B4-BE49-F238E27FC236}">
                <a16:creationId xmlns:a16="http://schemas.microsoft.com/office/drawing/2014/main" id="{17C77B49-4FDF-9CC8-0B96-1B6CFFA8E54F}"/>
              </a:ext>
            </a:extLst>
          </p:cNvPr>
          <p:cNvSpPr>
            <a:spLocks noGrp="1"/>
          </p:cNvSpPr>
          <p:nvPr>
            <p:ph type="body" sz="half" idx="2"/>
          </p:nvPr>
        </p:nvSpPr>
        <p:spPr>
          <a:xfrm>
            <a:off x="839788" y="1333499"/>
            <a:ext cx="6582092" cy="515937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extLst>
      <p:ext uri="{BB962C8B-B14F-4D97-AF65-F5344CB8AC3E}">
        <p14:creationId xmlns:p14="http://schemas.microsoft.com/office/powerpoint/2010/main" val="363818579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SkyBlue_Print">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8B403118-97F3-E920-8BEC-3041CF7AA111}"/>
              </a:ext>
            </a:extLst>
          </p:cNvPr>
          <p:cNvSpPr/>
          <p:nvPr userDrawn="1"/>
        </p:nvSpPr>
        <p:spPr>
          <a:xfrm>
            <a:off x="746150" y="746152"/>
            <a:ext cx="10699700" cy="5365698"/>
          </a:xfrm>
          <a:prstGeom prst="rect">
            <a:avLst/>
          </a:prstGeom>
          <a:noFill/>
          <a:ln>
            <a:solidFill>
              <a:srgbClr val="0072B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itle 1">
            <a:extLst>
              <a:ext uri="{FF2B5EF4-FFF2-40B4-BE49-F238E27FC236}">
                <a16:creationId xmlns:a16="http://schemas.microsoft.com/office/drawing/2014/main" id="{9497DD9A-48E1-56DA-7822-B3A575995130}"/>
              </a:ext>
            </a:extLst>
          </p:cNvPr>
          <p:cNvSpPr>
            <a:spLocks noGrp="1"/>
          </p:cNvSpPr>
          <p:nvPr>
            <p:ph type="ctrTitle"/>
          </p:nvPr>
        </p:nvSpPr>
        <p:spPr>
          <a:xfrm>
            <a:off x="1524000" y="1122363"/>
            <a:ext cx="9144000" cy="2387600"/>
          </a:xfrm>
        </p:spPr>
        <p:txBody>
          <a:bodyPr anchor="b">
            <a:normAutofit/>
          </a:bodyPr>
          <a:lstStyle>
            <a:lvl1pPr algn="ctr">
              <a:defRPr sz="4000" b="1">
                <a:solidFill>
                  <a:srgbClr val="0072BC"/>
                </a:solidFill>
                <a:latin typeface="Calibri" panose="020F0502020204030204" pitchFamily="34" charset="0"/>
                <a:cs typeface="Calibri" panose="020F0502020204030204" pitchFamily="34" charset="0"/>
              </a:defRPr>
            </a:lvl1pPr>
          </a:lstStyle>
          <a:p>
            <a:r>
              <a:rPr lang="en-US" dirty="0"/>
              <a:t>Click to edit Master title style</a:t>
            </a:r>
            <a:endParaRPr lang="en-GB" dirty="0"/>
          </a:p>
        </p:txBody>
      </p:sp>
      <p:sp>
        <p:nvSpPr>
          <p:cNvPr id="5" name="Subtitle 2">
            <a:extLst>
              <a:ext uri="{FF2B5EF4-FFF2-40B4-BE49-F238E27FC236}">
                <a16:creationId xmlns:a16="http://schemas.microsoft.com/office/drawing/2014/main" id="{D691C4C1-F8C7-F9D8-8527-5362C1A12EAC}"/>
              </a:ext>
            </a:extLst>
          </p:cNvPr>
          <p:cNvSpPr>
            <a:spLocks noGrp="1"/>
          </p:cNvSpPr>
          <p:nvPr>
            <p:ph type="subTitle" idx="1"/>
          </p:nvPr>
        </p:nvSpPr>
        <p:spPr>
          <a:xfrm>
            <a:off x="1524000" y="3602038"/>
            <a:ext cx="9144000" cy="1655762"/>
          </a:xfrm>
        </p:spPr>
        <p:txBody>
          <a:bodyPr/>
          <a:lstStyle>
            <a:lvl1pPr marL="0" indent="0" algn="ctr">
              <a:buNone/>
              <a:defRPr sz="2400">
                <a:solidFill>
                  <a:srgbClr val="0072BC"/>
                </a:solidFill>
                <a:latin typeface="Calibri" panose="020F0502020204030204" pitchFamily="34" charset="0"/>
                <a:cs typeface="Calibri" panose="020F050202020403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spTree>
    <p:extLst>
      <p:ext uri="{BB962C8B-B14F-4D97-AF65-F5344CB8AC3E}">
        <p14:creationId xmlns:p14="http://schemas.microsoft.com/office/powerpoint/2010/main" val="424304303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 preserve="1">
  <p:cSld name="SkyBlue_Screen">
    <p:bg>
      <p:bgPr>
        <a:solidFill>
          <a:schemeClr val="accent4"/>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325597-239F-7664-1B08-3D11E8CBC6AF}"/>
              </a:ext>
            </a:extLst>
          </p:cNvPr>
          <p:cNvSpPr>
            <a:spLocks noGrp="1"/>
          </p:cNvSpPr>
          <p:nvPr>
            <p:ph type="ctrTitle"/>
          </p:nvPr>
        </p:nvSpPr>
        <p:spPr>
          <a:xfrm>
            <a:off x="1524000" y="1122363"/>
            <a:ext cx="9144000" cy="2387600"/>
          </a:xfrm>
        </p:spPr>
        <p:txBody>
          <a:bodyPr anchor="b">
            <a:normAutofit/>
          </a:bodyPr>
          <a:lstStyle>
            <a:lvl1pPr algn="ctr">
              <a:defRPr sz="4000" b="1">
                <a:solidFill>
                  <a:schemeClr val="bg1"/>
                </a:solidFill>
                <a:latin typeface="Calibri" panose="020F0502020204030204" pitchFamily="34" charset="0"/>
                <a:cs typeface="Calibri" panose="020F0502020204030204" pitchFamily="34" charset="0"/>
              </a:defRPr>
            </a:lvl1pPr>
          </a:lstStyle>
          <a:p>
            <a:r>
              <a:rPr lang="en-US" dirty="0"/>
              <a:t>Click to edit Master title style</a:t>
            </a:r>
            <a:endParaRPr lang="en-GB" dirty="0"/>
          </a:p>
        </p:txBody>
      </p:sp>
      <p:sp>
        <p:nvSpPr>
          <p:cNvPr id="3" name="Subtitle 2">
            <a:extLst>
              <a:ext uri="{FF2B5EF4-FFF2-40B4-BE49-F238E27FC236}">
                <a16:creationId xmlns:a16="http://schemas.microsoft.com/office/drawing/2014/main" id="{BBEDE0A1-D704-D795-CCBC-E7B0451B0B08}"/>
              </a:ext>
            </a:extLst>
          </p:cNvPr>
          <p:cNvSpPr>
            <a:spLocks noGrp="1"/>
          </p:cNvSpPr>
          <p:nvPr>
            <p:ph type="subTitle" idx="1"/>
          </p:nvPr>
        </p:nvSpPr>
        <p:spPr>
          <a:xfrm>
            <a:off x="1524000" y="3602038"/>
            <a:ext cx="9144000" cy="1655762"/>
          </a:xfrm>
        </p:spPr>
        <p:txBody>
          <a:bodyPr/>
          <a:lstStyle>
            <a:lvl1pPr marL="0" indent="0" algn="ctr">
              <a:buNone/>
              <a:defRPr sz="2400">
                <a:solidFill>
                  <a:schemeClr val="bg1"/>
                </a:solidFill>
                <a:latin typeface="Calibri" panose="020F0502020204030204" pitchFamily="34" charset="0"/>
                <a:cs typeface="Calibri" panose="020F050202020403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sp>
        <p:nvSpPr>
          <p:cNvPr id="5" name="Rectangle 4">
            <a:extLst>
              <a:ext uri="{FF2B5EF4-FFF2-40B4-BE49-F238E27FC236}">
                <a16:creationId xmlns:a16="http://schemas.microsoft.com/office/drawing/2014/main" id="{7DC7E513-8073-128A-F238-68EEDBBCAE48}"/>
              </a:ext>
            </a:extLst>
          </p:cNvPr>
          <p:cNvSpPr/>
          <p:nvPr userDrawn="1"/>
        </p:nvSpPr>
        <p:spPr>
          <a:xfrm>
            <a:off x="746150" y="746152"/>
            <a:ext cx="10699700" cy="5365698"/>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5718069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Section header with photo">
    <p:spTree>
      <p:nvGrpSpPr>
        <p:cNvPr id="1" name=""/>
        <p:cNvGrpSpPr/>
        <p:nvPr/>
      </p:nvGrpSpPr>
      <p:grpSpPr>
        <a:xfrm>
          <a:off x="0" y="0"/>
          <a:ext cx="0" cy="0"/>
          <a:chOff x="0" y="0"/>
          <a:chExt cx="0" cy="0"/>
        </a:xfrm>
      </p:grpSpPr>
      <p:sp>
        <p:nvSpPr>
          <p:cNvPr id="9" name="Picture Placeholder 2">
            <a:extLst>
              <a:ext uri="{FF2B5EF4-FFF2-40B4-BE49-F238E27FC236}">
                <a16:creationId xmlns:a16="http://schemas.microsoft.com/office/drawing/2014/main" id="{59ABE48A-61A5-DEE9-76E8-E6251FD66DF7}"/>
              </a:ext>
            </a:extLst>
          </p:cNvPr>
          <p:cNvSpPr>
            <a:spLocks noGrp="1"/>
          </p:cNvSpPr>
          <p:nvPr>
            <p:ph type="pic" idx="10"/>
          </p:nvPr>
        </p:nvSpPr>
        <p:spPr>
          <a:xfrm>
            <a:off x="7086600" y="0"/>
            <a:ext cx="5105400" cy="68580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dirty="0"/>
          </a:p>
        </p:txBody>
      </p:sp>
      <p:pic>
        <p:nvPicPr>
          <p:cNvPr id="6" name="Picture 5" descr="A blue square with white lines&#10;&#10;AI-generated content may be incorrect.">
            <a:extLst>
              <a:ext uri="{FF2B5EF4-FFF2-40B4-BE49-F238E27FC236}">
                <a16:creationId xmlns:a16="http://schemas.microsoft.com/office/drawing/2014/main" id="{0E99E33F-A093-F31D-640A-0F997F17B9F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7237476" cy="6858000"/>
          </a:xfrm>
          <a:prstGeom prst="rect">
            <a:avLst/>
          </a:prstGeom>
        </p:spPr>
      </p:pic>
      <p:sp>
        <p:nvSpPr>
          <p:cNvPr id="2" name="Title 1">
            <a:extLst>
              <a:ext uri="{FF2B5EF4-FFF2-40B4-BE49-F238E27FC236}">
                <a16:creationId xmlns:a16="http://schemas.microsoft.com/office/drawing/2014/main" id="{B23EC3FF-88EC-7E7B-2138-DF84A549D3C4}"/>
              </a:ext>
            </a:extLst>
          </p:cNvPr>
          <p:cNvSpPr>
            <a:spLocks noGrp="1"/>
          </p:cNvSpPr>
          <p:nvPr>
            <p:ph type="title"/>
          </p:nvPr>
        </p:nvSpPr>
        <p:spPr>
          <a:xfrm>
            <a:off x="462887" y="2915479"/>
            <a:ext cx="4518546" cy="1325563"/>
          </a:xfrm>
        </p:spPr>
        <p:txBody>
          <a:bodyPr>
            <a:normAutofit/>
          </a:bodyPr>
          <a:lstStyle>
            <a:lvl1pPr>
              <a:defRPr sz="4000">
                <a:solidFill>
                  <a:schemeClr val="bg1"/>
                </a:solidFill>
              </a:defRPr>
            </a:lvl1pPr>
          </a:lstStyle>
          <a:p>
            <a:r>
              <a:rPr lang="en-US" dirty="0"/>
              <a:t>Click to edit Master title style</a:t>
            </a:r>
            <a:endParaRPr lang="en-GB" dirty="0"/>
          </a:p>
        </p:txBody>
      </p:sp>
      <p:sp>
        <p:nvSpPr>
          <p:cNvPr id="5" name="Subtitle 2">
            <a:extLst>
              <a:ext uri="{FF2B5EF4-FFF2-40B4-BE49-F238E27FC236}">
                <a16:creationId xmlns:a16="http://schemas.microsoft.com/office/drawing/2014/main" id="{925A19B0-CC1F-4867-50C7-29C48B0FB822}"/>
              </a:ext>
            </a:extLst>
          </p:cNvPr>
          <p:cNvSpPr>
            <a:spLocks noGrp="1"/>
          </p:cNvSpPr>
          <p:nvPr>
            <p:ph type="subTitle" idx="1"/>
          </p:nvPr>
        </p:nvSpPr>
        <p:spPr>
          <a:xfrm>
            <a:off x="462887" y="4495966"/>
            <a:ext cx="4518546" cy="874428"/>
          </a:xfrm>
        </p:spPr>
        <p:txBody>
          <a:bodyPr/>
          <a:lstStyle>
            <a:lvl1pPr marL="0" indent="0" algn="l">
              <a:buNone/>
              <a:defRPr sz="2400">
                <a:solidFill>
                  <a:schemeClr val="bg1"/>
                </a:solidFill>
                <a:latin typeface="Calibri" panose="020F0502020204030204" pitchFamily="34" charset="0"/>
                <a:cs typeface="Calibri" panose="020F050202020403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spTree>
    <p:extLst>
      <p:ext uri="{BB962C8B-B14F-4D97-AF65-F5344CB8AC3E}">
        <p14:creationId xmlns:p14="http://schemas.microsoft.com/office/powerpoint/2010/main" val="76481417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C11581-9724-0A39-D60C-2422D46B77F2}"/>
              </a:ext>
            </a:extLst>
          </p:cNvPr>
          <p:cNvSpPr>
            <a:spLocks noGrp="1"/>
          </p:cNvSpPr>
          <p:nvPr>
            <p:ph type="title"/>
          </p:nvPr>
        </p:nvSpPr>
        <p:spPr>
          <a:xfrm>
            <a:off x="838199" y="365125"/>
            <a:ext cx="7678004" cy="1325563"/>
          </a:xfrm>
        </p:spPr>
        <p:txBody>
          <a:bodyPr/>
          <a:lstStyle>
            <a:lvl1pPr>
              <a:defRPr>
                <a:solidFill>
                  <a:schemeClr val="accent4"/>
                </a:solidFill>
              </a:defRPr>
            </a:lvl1pPr>
          </a:lstStyle>
          <a:p>
            <a:r>
              <a:rPr lang="en-US" dirty="0"/>
              <a:t>Click to edit Master title style</a:t>
            </a:r>
            <a:endParaRPr lang="en-GB" dirty="0"/>
          </a:p>
        </p:txBody>
      </p:sp>
      <p:sp>
        <p:nvSpPr>
          <p:cNvPr id="3" name="Content Placeholder 2">
            <a:extLst>
              <a:ext uri="{FF2B5EF4-FFF2-40B4-BE49-F238E27FC236}">
                <a16:creationId xmlns:a16="http://schemas.microsoft.com/office/drawing/2014/main" id="{3F81F0AC-4488-067F-86E3-47C2AA25D7BD}"/>
              </a:ext>
            </a:extLst>
          </p:cNvPr>
          <p:cNvSpPr>
            <a:spLocks noGrp="1"/>
          </p:cNvSpPr>
          <p:nvPr>
            <p:ph idx="1"/>
          </p:nvPr>
        </p:nvSpPr>
        <p:spPr/>
        <p:txBody>
          <a:bodyPr/>
          <a:lstStyle>
            <a:lvl1pPr>
              <a:defRPr>
                <a:latin typeface="Calibri" panose="020F0502020204030204" pitchFamily="34" charset="0"/>
                <a:cs typeface="Calibri" panose="020F0502020204030204" pitchFamily="34" charset="0"/>
              </a:defRPr>
            </a:lvl1pPr>
            <a:lvl2pPr>
              <a:defRPr>
                <a:latin typeface="Calibri" panose="020F0502020204030204" pitchFamily="34" charset="0"/>
                <a:cs typeface="Calibri" panose="020F0502020204030204" pitchFamily="34" charset="0"/>
              </a:defRPr>
            </a:lvl2pPr>
            <a:lvl3pPr>
              <a:defRPr>
                <a:latin typeface="Calibri" panose="020F0502020204030204" pitchFamily="34" charset="0"/>
                <a:cs typeface="Calibri" panose="020F0502020204030204" pitchFamily="34" charset="0"/>
              </a:defRPr>
            </a:lvl3pPr>
            <a:lvl4pPr>
              <a:defRPr>
                <a:latin typeface="Calibri" panose="020F0502020204030204" pitchFamily="34" charset="0"/>
                <a:cs typeface="Calibri" panose="020F0502020204030204" pitchFamily="34" charset="0"/>
              </a:defRPr>
            </a:lvl4pPr>
            <a:lvl5pPr>
              <a:defRPr>
                <a:latin typeface="Calibri" panose="020F0502020204030204" pitchFamily="34" charset="0"/>
                <a:cs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cxnSp>
        <p:nvCxnSpPr>
          <p:cNvPr id="7" name="Straight Connector 6">
            <a:extLst>
              <a:ext uri="{FF2B5EF4-FFF2-40B4-BE49-F238E27FC236}">
                <a16:creationId xmlns:a16="http://schemas.microsoft.com/office/drawing/2014/main" id="{8D6D748E-1A3B-12EE-6327-722D4615651F}"/>
              </a:ext>
            </a:extLst>
          </p:cNvPr>
          <p:cNvCxnSpPr/>
          <p:nvPr userDrawn="1"/>
        </p:nvCxnSpPr>
        <p:spPr>
          <a:xfrm>
            <a:off x="225188" y="6632812"/>
            <a:ext cx="11696131" cy="0"/>
          </a:xfrm>
          <a:prstGeom prst="line">
            <a:avLst/>
          </a:prstGeom>
          <a:ln w="28575">
            <a:solidFill>
              <a:schemeClr val="accent4"/>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99091520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E1D7EB-F411-0E45-4EB3-FF86E618D5A7}"/>
              </a:ext>
            </a:extLst>
          </p:cNvPr>
          <p:cNvSpPr>
            <a:spLocks noGrp="1"/>
          </p:cNvSpPr>
          <p:nvPr>
            <p:ph type="title"/>
          </p:nvPr>
        </p:nvSpPr>
        <p:spPr>
          <a:xfrm>
            <a:off x="838200" y="365125"/>
            <a:ext cx="8176146" cy="1325563"/>
          </a:xfrm>
        </p:spPr>
        <p:txBody>
          <a:bodyPr/>
          <a:lstStyle>
            <a:lvl1pPr>
              <a:defRPr>
                <a:solidFill>
                  <a:schemeClr val="accent4"/>
                </a:solidFill>
              </a:defRPr>
            </a:lvl1pPr>
          </a:lstStyle>
          <a:p>
            <a:r>
              <a:rPr lang="en-US" dirty="0"/>
              <a:t>Click to edit Master title style</a:t>
            </a:r>
            <a:endParaRPr lang="en-GB" dirty="0"/>
          </a:p>
        </p:txBody>
      </p:sp>
      <p:sp>
        <p:nvSpPr>
          <p:cNvPr id="3" name="Content Placeholder 2">
            <a:extLst>
              <a:ext uri="{FF2B5EF4-FFF2-40B4-BE49-F238E27FC236}">
                <a16:creationId xmlns:a16="http://schemas.microsoft.com/office/drawing/2014/main" id="{5CE8997A-F649-D96E-BAE1-1513A0C619A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1A48F01C-846B-A711-5843-1475AD9995E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cxnSp>
        <p:nvCxnSpPr>
          <p:cNvPr id="5" name="Straight Connector 4">
            <a:extLst>
              <a:ext uri="{FF2B5EF4-FFF2-40B4-BE49-F238E27FC236}">
                <a16:creationId xmlns:a16="http://schemas.microsoft.com/office/drawing/2014/main" id="{847EB81B-B9FA-74FE-6D17-2633D093D782}"/>
              </a:ext>
            </a:extLst>
          </p:cNvPr>
          <p:cNvCxnSpPr/>
          <p:nvPr userDrawn="1"/>
        </p:nvCxnSpPr>
        <p:spPr>
          <a:xfrm>
            <a:off x="225188" y="6632812"/>
            <a:ext cx="11696131" cy="0"/>
          </a:xfrm>
          <a:prstGeom prst="line">
            <a:avLst/>
          </a:prstGeom>
          <a:ln w="28575">
            <a:solidFill>
              <a:schemeClr val="accent4"/>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2766999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ntent slide">
    <p:spTree>
      <p:nvGrpSpPr>
        <p:cNvPr id="1" name=""/>
        <p:cNvGrpSpPr/>
        <p:nvPr/>
      </p:nvGrpSpPr>
      <p:grpSpPr>
        <a:xfrm>
          <a:off x="0" y="0"/>
          <a:ext cx="0" cy="0"/>
          <a:chOff x="0" y="0"/>
          <a:chExt cx="0" cy="0"/>
        </a:xfrm>
      </p:grpSpPr>
      <p:cxnSp>
        <p:nvCxnSpPr>
          <p:cNvPr id="13" name="Straight Connector 12">
            <a:extLst>
              <a:ext uri="{FF2B5EF4-FFF2-40B4-BE49-F238E27FC236}">
                <a16:creationId xmlns:a16="http://schemas.microsoft.com/office/drawing/2014/main" id="{938E56F7-EF29-0894-EFBD-8F1F13C9B6FC}"/>
              </a:ext>
            </a:extLst>
          </p:cNvPr>
          <p:cNvCxnSpPr/>
          <p:nvPr userDrawn="1"/>
        </p:nvCxnSpPr>
        <p:spPr>
          <a:xfrm>
            <a:off x="225188" y="6632812"/>
            <a:ext cx="11696131" cy="0"/>
          </a:xfrm>
          <a:prstGeom prst="line">
            <a:avLst/>
          </a:prstGeom>
          <a:ln w="28575">
            <a:solidFill>
              <a:schemeClr val="accent1"/>
            </a:solidFill>
          </a:ln>
        </p:spPr>
        <p:style>
          <a:lnRef idx="2">
            <a:schemeClr val="accent1"/>
          </a:lnRef>
          <a:fillRef idx="0">
            <a:schemeClr val="accent1"/>
          </a:fillRef>
          <a:effectRef idx="1">
            <a:schemeClr val="accent1"/>
          </a:effectRef>
          <a:fontRef idx="minor">
            <a:schemeClr val="tx1"/>
          </a:fontRef>
        </p:style>
      </p:cxnSp>
      <p:sp>
        <p:nvSpPr>
          <p:cNvPr id="3" name="Title 1">
            <a:extLst>
              <a:ext uri="{FF2B5EF4-FFF2-40B4-BE49-F238E27FC236}">
                <a16:creationId xmlns:a16="http://schemas.microsoft.com/office/drawing/2014/main" id="{A6292E4C-D742-9075-1926-8AF06353923B}"/>
              </a:ext>
            </a:extLst>
          </p:cNvPr>
          <p:cNvSpPr>
            <a:spLocks noGrp="1"/>
          </p:cNvSpPr>
          <p:nvPr>
            <p:ph type="title"/>
          </p:nvPr>
        </p:nvSpPr>
        <p:spPr>
          <a:xfrm>
            <a:off x="838198" y="365126"/>
            <a:ext cx="10435045" cy="686124"/>
          </a:xfrm>
          <a:prstGeom prst="rect">
            <a:avLst/>
          </a:prstGeom>
        </p:spPr>
        <p:txBody>
          <a:bodyPr/>
          <a:lstStyle>
            <a:lvl1pPr>
              <a:defRPr>
                <a:solidFill>
                  <a:srgbClr val="283B8A"/>
                </a:solidFill>
              </a:defRPr>
            </a:lvl1pPr>
          </a:lstStyle>
          <a:p>
            <a:r>
              <a:rPr lang="en-GB"/>
              <a:t>Click to edit Master title style</a:t>
            </a:r>
            <a:endParaRPr lang="en-GB" dirty="0"/>
          </a:p>
        </p:txBody>
      </p:sp>
      <p:sp>
        <p:nvSpPr>
          <p:cNvPr id="4" name="Content Placeholder 2">
            <a:extLst>
              <a:ext uri="{FF2B5EF4-FFF2-40B4-BE49-F238E27FC236}">
                <a16:creationId xmlns:a16="http://schemas.microsoft.com/office/drawing/2014/main" id="{04598E69-E259-351F-4059-5DCF143D48FD}"/>
              </a:ext>
            </a:extLst>
          </p:cNvPr>
          <p:cNvSpPr>
            <a:spLocks noGrp="1"/>
          </p:cNvSpPr>
          <p:nvPr>
            <p:ph idx="1"/>
          </p:nvPr>
        </p:nvSpPr>
        <p:spPr>
          <a:xfrm>
            <a:off x="838200" y="1825625"/>
            <a:ext cx="10435046" cy="2254963"/>
          </a:xfrm>
          <a:prstGeom prst="rect">
            <a:avLst/>
          </a:prstGeom>
        </p:spPr>
        <p:txBody>
          <a:bodyPr/>
          <a:lstStyle>
            <a:lvl1pPr>
              <a:defRPr>
                <a:solidFill>
                  <a:srgbClr val="283B8A"/>
                </a:solidFill>
              </a:defRPr>
            </a:lvl1pPr>
          </a:lstStyle>
          <a:p>
            <a:pPr lvl="0"/>
            <a:r>
              <a:rPr lang="en-GB"/>
              <a:t>Click to edit Master text styles</a:t>
            </a:r>
          </a:p>
        </p:txBody>
      </p:sp>
    </p:spTree>
    <p:extLst>
      <p:ext uri="{BB962C8B-B14F-4D97-AF65-F5344CB8AC3E}">
        <p14:creationId xmlns:p14="http://schemas.microsoft.com/office/powerpoint/2010/main" val="330862412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7DA5FF-F4AD-C54B-2CD3-992B6DAE95B4}"/>
              </a:ext>
            </a:extLst>
          </p:cNvPr>
          <p:cNvSpPr>
            <a:spLocks noGrp="1"/>
          </p:cNvSpPr>
          <p:nvPr>
            <p:ph type="title"/>
          </p:nvPr>
        </p:nvSpPr>
        <p:spPr>
          <a:xfrm>
            <a:off x="839788" y="365125"/>
            <a:ext cx="10515600" cy="1325563"/>
          </a:xfrm>
        </p:spPr>
        <p:txBody>
          <a:bodyPr/>
          <a:lstStyle>
            <a:lvl1pPr>
              <a:defRPr>
                <a:solidFill>
                  <a:schemeClr val="accent4"/>
                </a:solidFill>
              </a:defRPr>
            </a:lvl1pPr>
          </a:lstStyle>
          <a:p>
            <a:r>
              <a:rPr lang="en-US" dirty="0"/>
              <a:t>Click to edit Master title style</a:t>
            </a:r>
            <a:endParaRPr lang="en-GB" dirty="0"/>
          </a:p>
        </p:txBody>
      </p:sp>
      <p:sp>
        <p:nvSpPr>
          <p:cNvPr id="3" name="Text Placeholder 2">
            <a:extLst>
              <a:ext uri="{FF2B5EF4-FFF2-40B4-BE49-F238E27FC236}">
                <a16:creationId xmlns:a16="http://schemas.microsoft.com/office/drawing/2014/main" id="{BFDB9DCB-7ACE-F3E1-2208-B01690D10EE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251FAC9E-6BFA-8926-97C5-F124366E7FD7}"/>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0E7D00A0-990A-5B1A-0172-BF79B86F438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9F08B496-4059-6E80-DC19-91135A07C801}"/>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cxnSp>
        <p:nvCxnSpPr>
          <p:cNvPr id="7" name="Straight Connector 6">
            <a:extLst>
              <a:ext uri="{FF2B5EF4-FFF2-40B4-BE49-F238E27FC236}">
                <a16:creationId xmlns:a16="http://schemas.microsoft.com/office/drawing/2014/main" id="{CA9076F5-9EA3-9F28-9461-777BCD93A750}"/>
              </a:ext>
            </a:extLst>
          </p:cNvPr>
          <p:cNvCxnSpPr/>
          <p:nvPr userDrawn="1"/>
        </p:nvCxnSpPr>
        <p:spPr>
          <a:xfrm>
            <a:off x="225188" y="6632812"/>
            <a:ext cx="11696131" cy="0"/>
          </a:xfrm>
          <a:prstGeom prst="line">
            <a:avLst/>
          </a:prstGeom>
          <a:ln w="28575">
            <a:solidFill>
              <a:schemeClr val="accent4"/>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32031762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34BA15-BEFA-CA77-63FB-C10696455DEA}"/>
              </a:ext>
            </a:extLst>
          </p:cNvPr>
          <p:cNvSpPr>
            <a:spLocks noGrp="1"/>
          </p:cNvSpPr>
          <p:nvPr>
            <p:ph type="title"/>
          </p:nvPr>
        </p:nvSpPr>
        <p:spPr>
          <a:xfrm>
            <a:off x="839788" y="457200"/>
            <a:ext cx="3932237" cy="1600200"/>
          </a:xfrm>
        </p:spPr>
        <p:txBody>
          <a:bodyPr anchor="b"/>
          <a:lstStyle>
            <a:lvl1pPr>
              <a:defRPr sz="3200">
                <a:solidFill>
                  <a:schemeClr val="accent4"/>
                </a:solidFill>
              </a:defRPr>
            </a:lvl1pPr>
          </a:lstStyle>
          <a:p>
            <a:r>
              <a:rPr lang="en-US" dirty="0"/>
              <a:t>Click to edit Master title style</a:t>
            </a:r>
            <a:endParaRPr lang="en-GB" dirty="0"/>
          </a:p>
        </p:txBody>
      </p:sp>
      <p:sp>
        <p:nvSpPr>
          <p:cNvPr id="3" name="Content Placeholder 2">
            <a:extLst>
              <a:ext uri="{FF2B5EF4-FFF2-40B4-BE49-F238E27FC236}">
                <a16:creationId xmlns:a16="http://schemas.microsoft.com/office/drawing/2014/main" id="{AB462ADC-A200-C97C-F849-B0BB89CD0DC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D9907109-978C-EAF9-8A19-01B27F0FEA5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cxnSp>
        <p:nvCxnSpPr>
          <p:cNvPr id="5" name="Straight Connector 4">
            <a:extLst>
              <a:ext uri="{FF2B5EF4-FFF2-40B4-BE49-F238E27FC236}">
                <a16:creationId xmlns:a16="http://schemas.microsoft.com/office/drawing/2014/main" id="{9A04053A-5E5C-7FFC-6BDE-3D58FF09B92C}"/>
              </a:ext>
            </a:extLst>
          </p:cNvPr>
          <p:cNvCxnSpPr/>
          <p:nvPr userDrawn="1"/>
        </p:nvCxnSpPr>
        <p:spPr>
          <a:xfrm>
            <a:off x="225188" y="6632812"/>
            <a:ext cx="11696131" cy="0"/>
          </a:xfrm>
          <a:prstGeom prst="line">
            <a:avLst/>
          </a:prstGeom>
          <a:ln w="28575">
            <a:solidFill>
              <a:schemeClr val="accent4"/>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31370748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FC10DA-640C-12ED-2D90-E9B84D16CFE4}"/>
              </a:ext>
            </a:extLst>
          </p:cNvPr>
          <p:cNvSpPr>
            <a:spLocks noGrp="1"/>
          </p:cNvSpPr>
          <p:nvPr>
            <p:ph type="title"/>
          </p:nvPr>
        </p:nvSpPr>
        <p:spPr>
          <a:xfrm>
            <a:off x="839788" y="457200"/>
            <a:ext cx="3932237" cy="1600200"/>
          </a:xfrm>
        </p:spPr>
        <p:txBody>
          <a:bodyPr anchor="b"/>
          <a:lstStyle>
            <a:lvl1pPr>
              <a:defRPr sz="3200">
                <a:solidFill>
                  <a:schemeClr val="accent4"/>
                </a:solidFill>
              </a:defRPr>
            </a:lvl1pPr>
          </a:lstStyle>
          <a:p>
            <a:r>
              <a:rPr lang="en-US" dirty="0"/>
              <a:t>Click to edit Master title style</a:t>
            </a:r>
            <a:endParaRPr lang="en-GB" dirty="0"/>
          </a:p>
        </p:txBody>
      </p:sp>
      <p:sp>
        <p:nvSpPr>
          <p:cNvPr id="3" name="Picture Placeholder 2">
            <a:extLst>
              <a:ext uri="{FF2B5EF4-FFF2-40B4-BE49-F238E27FC236}">
                <a16:creationId xmlns:a16="http://schemas.microsoft.com/office/drawing/2014/main" id="{48B3D50A-49F4-00DD-FA8D-4E06C960FEB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dirty="0"/>
          </a:p>
        </p:txBody>
      </p:sp>
      <p:sp>
        <p:nvSpPr>
          <p:cNvPr id="4" name="Text Placeholder 3">
            <a:extLst>
              <a:ext uri="{FF2B5EF4-FFF2-40B4-BE49-F238E27FC236}">
                <a16:creationId xmlns:a16="http://schemas.microsoft.com/office/drawing/2014/main" id="{3C914B02-380D-4C8C-B2C9-030E417E8FC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cxnSp>
        <p:nvCxnSpPr>
          <p:cNvPr id="5" name="Straight Connector 4">
            <a:extLst>
              <a:ext uri="{FF2B5EF4-FFF2-40B4-BE49-F238E27FC236}">
                <a16:creationId xmlns:a16="http://schemas.microsoft.com/office/drawing/2014/main" id="{38A88E9C-08DA-6FF1-420F-60E8DF1B005A}"/>
              </a:ext>
            </a:extLst>
          </p:cNvPr>
          <p:cNvCxnSpPr/>
          <p:nvPr userDrawn="1"/>
        </p:nvCxnSpPr>
        <p:spPr>
          <a:xfrm>
            <a:off x="225188" y="6632812"/>
            <a:ext cx="11696131" cy="0"/>
          </a:xfrm>
          <a:prstGeom prst="line">
            <a:avLst/>
          </a:prstGeom>
          <a:ln w="28575">
            <a:solidFill>
              <a:schemeClr val="accent4"/>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56770283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ext and 3 photos">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66C8988C-864B-B8E8-CA4E-D6312B325335}"/>
              </a:ext>
            </a:extLst>
          </p:cNvPr>
          <p:cNvSpPr>
            <a:spLocks noGrp="1"/>
          </p:cNvSpPr>
          <p:nvPr>
            <p:ph type="title"/>
          </p:nvPr>
        </p:nvSpPr>
        <p:spPr>
          <a:xfrm>
            <a:off x="838199" y="365125"/>
            <a:ext cx="5783581" cy="709295"/>
          </a:xfrm>
        </p:spPr>
        <p:txBody>
          <a:bodyPr>
            <a:normAutofit/>
          </a:bodyPr>
          <a:lstStyle>
            <a:lvl1pPr>
              <a:defRPr sz="3200">
                <a:solidFill>
                  <a:schemeClr val="accent4"/>
                </a:solidFill>
              </a:defRPr>
            </a:lvl1pPr>
          </a:lstStyle>
          <a:p>
            <a:r>
              <a:rPr lang="en-US" dirty="0"/>
              <a:t>Click to edit Master title style</a:t>
            </a:r>
            <a:endParaRPr lang="en-GB" dirty="0"/>
          </a:p>
        </p:txBody>
      </p:sp>
      <p:sp>
        <p:nvSpPr>
          <p:cNvPr id="5" name="Picture Placeholder 2">
            <a:extLst>
              <a:ext uri="{FF2B5EF4-FFF2-40B4-BE49-F238E27FC236}">
                <a16:creationId xmlns:a16="http://schemas.microsoft.com/office/drawing/2014/main" id="{86C7CB72-531D-3308-E407-DAC930102BE3}"/>
              </a:ext>
            </a:extLst>
          </p:cNvPr>
          <p:cNvSpPr>
            <a:spLocks noGrp="1"/>
          </p:cNvSpPr>
          <p:nvPr>
            <p:ph type="pic" idx="10"/>
          </p:nvPr>
        </p:nvSpPr>
        <p:spPr>
          <a:xfrm>
            <a:off x="7947660" y="0"/>
            <a:ext cx="4244340" cy="215646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dirty="0"/>
          </a:p>
        </p:txBody>
      </p:sp>
      <p:sp>
        <p:nvSpPr>
          <p:cNvPr id="7" name="Picture Placeholder 2">
            <a:extLst>
              <a:ext uri="{FF2B5EF4-FFF2-40B4-BE49-F238E27FC236}">
                <a16:creationId xmlns:a16="http://schemas.microsoft.com/office/drawing/2014/main" id="{E263CED1-3C32-5567-E0EF-82A41794F477}"/>
              </a:ext>
            </a:extLst>
          </p:cNvPr>
          <p:cNvSpPr>
            <a:spLocks noGrp="1"/>
          </p:cNvSpPr>
          <p:nvPr>
            <p:ph type="pic" idx="11"/>
          </p:nvPr>
        </p:nvSpPr>
        <p:spPr>
          <a:xfrm>
            <a:off x="7947660" y="2350769"/>
            <a:ext cx="4244340" cy="215646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dirty="0"/>
          </a:p>
        </p:txBody>
      </p:sp>
      <p:sp>
        <p:nvSpPr>
          <p:cNvPr id="8" name="Picture Placeholder 2">
            <a:extLst>
              <a:ext uri="{FF2B5EF4-FFF2-40B4-BE49-F238E27FC236}">
                <a16:creationId xmlns:a16="http://schemas.microsoft.com/office/drawing/2014/main" id="{E2000AFF-2BDB-DF5C-C8B7-630916DA8373}"/>
              </a:ext>
            </a:extLst>
          </p:cNvPr>
          <p:cNvSpPr>
            <a:spLocks noGrp="1"/>
          </p:cNvSpPr>
          <p:nvPr>
            <p:ph type="pic" idx="12"/>
          </p:nvPr>
        </p:nvSpPr>
        <p:spPr>
          <a:xfrm>
            <a:off x="7947660" y="4701538"/>
            <a:ext cx="4244340" cy="215646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dirty="0"/>
          </a:p>
        </p:txBody>
      </p:sp>
      <p:pic>
        <p:nvPicPr>
          <p:cNvPr id="9" name="Graphic 8">
            <a:extLst>
              <a:ext uri="{FF2B5EF4-FFF2-40B4-BE49-F238E27FC236}">
                <a16:creationId xmlns:a16="http://schemas.microsoft.com/office/drawing/2014/main" id="{CEA70469-5473-CBC3-8BE6-CDB2C2398662}"/>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7889715" y="-60554"/>
            <a:ext cx="57945" cy="6979107"/>
          </a:xfrm>
          <a:prstGeom prst="rect">
            <a:avLst/>
          </a:prstGeom>
        </p:spPr>
      </p:pic>
      <p:sp>
        <p:nvSpPr>
          <p:cNvPr id="10" name="Text Placeholder 3">
            <a:extLst>
              <a:ext uri="{FF2B5EF4-FFF2-40B4-BE49-F238E27FC236}">
                <a16:creationId xmlns:a16="http://schemas.microsoft.com/office/drawing/2014/main" id="{926D7B51-45C9-8D4B-6EF2-230084CE9924}"/>
              </a:ext>
            </a:extLst>
          </p:cNvPr>
          <p:cNvSpPr>
            <a:spLocks noGrp="1"/>
          </p:cNvSpPr>
          <p:nvPr>
            <p:ph type="body" sz="half" idx="2"/>
          </p:nvPr>
        </p:nvSpPr>
        <p:spPr>
          <a:xfrm>
            <a:off x="839788" y="1333499"/>
            <a:ext cx="6582092" cy="515937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extLst>
      <p:ext uri="{BB962C8B-B14F-4D97-AF65-F5344CB8AC3E}">
        <p14:creationId xmlns:p14="http://schemas.microsoft.com/office/powerpoint/2010/main" val="304564251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eal_Print">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8B403118-97F3-E920-8BEC-3041CF7AA111}"/>
              </a:ext>
            </a:extLst>
          </p:cNvPr>
          <p:cNvSpPr/>
          <p:nvPr userDrawn="1"/>
        </p:nvSpPr>
        <p:spPr>
          <a:xfrm>
            <a:off x="746150" y="746152"/>
            <a:ext cx="10699700" cy="5365698"/>
          </a:xfrm>
          <a:prstGeom prst="rect">
            <a:avLst/>
          </a:prstGeom>
          <a:noFill/>
          <a:ln>
            <a:solidFill>
              <a:srgbClr val="005E6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itle 1">
            <a:extLst>
              <a:ext uri="{FF2B5EF4-FFF2-40B4-BE49-F238E27FC236}">
                <a16:creationId xmlns:a16="http://schemas.microsoft.com/office/drawing/2014/main" id="{9497DD9A-48E1-56DA-7822-B3A575995130}"/>
              </a:ext>
            </a:extLst>
          </p:cNvPr>
          <p:cNvSpPr>
            <a:spLocks noGrp="1"/>
          </p:cNvSpPr>
          <p:nvPr>
            <p:ph type="ctrTitle"/>
          </p:nvPr>
        </p:nvSpPr>
        <p:spPr>
          <a:xfrm>
            <a:off x="1524000" y="1122363"/>
            <a:ext cx="9144000" cy="2387600"/>
          </a:xfrm>
        </p:spPr>
        <p:txBody>
          <a:bodyPr anchor="b">
            <a:normAutofit/>
          </a:bodyPr>
          <a:lstStyle>
            <a:lvl1pPr algn="ctr">
              <a:defRPr sz="4000" b="1">
                <a:solidFill>
                  <a:srgbClr val="005E63"/>
                </a:solidFill>
                <a:latin typeface="Calibri" panose="020F0502020204030204" pitchFamily="34" charset="0"/>
                <a:cs typeface="Calibri" panose="020F0502020204030204" pitchFamily="34" charset="0"/>
              </a:defRPr>
            </a:lvl1pPr>
          </a:lstStyle>
          <a:p>
            <a:r>
              <a:rPr lang="en-US" dirty="0"/>
              <a:t>Click to edit Master title style</a:t>
            </a:r>
            <a:endParaRPr lang="en-GB" dirty="0"/>
          </a:p>
        </p:txBody>
      </p:sp>
      <p:sp>
        <p:nvSpPr>
          <p:cNvPr id="5" name="Subtitle 2">
            <a:extLst>
              <a:ext uri="{FF2B5EF4-FFF2-40B4-BE49-F238E27FC236}">
                <a16:creationId xmlns:a16="http://schemas.microsoft.com/office/drawing/2014/main" id="{D691C4C1-F8C7-F9D8-8527-5362C1A12EAC}"/>
              </a:ext>
            </a:extLst>
          </p:cNvPr>
          <p:cNvSpPr>
            <a:spLocks noGrp="1"/>
          </p:cNvSpPr>
          <p:nvPr>
            <p:ph type="subTitle" idx="1"/>
          </p:nvPr>
        </p:nvSpPr>
        <p:spPr>
          <a:xfrm>
            <a:off x="1524000" y="3602038"/>
            <a:ext cx="9144000" cy="1655762"/>
          </a:xfrm>
        </p:spPr>
        <p:txBody>
          <a:bodyPr/>
          <a:lstStyle>
            <a:lvl1pPr marL="0" indent="0" algn="ctr">
              <a:buNone/>
              <a:defRPr sz="2400">
                <a:solidFill>
                  <a:srgbClr val="005E63"/>
                </a:solidFill>
                <a:latin typeface="Calibri" panose="020F0502020204030204" pitchFamily="34" charset="0"/>
                <a:cs typeface="Calibri" panose="020F050202020403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spTree>
    <p:extLst>
      <p:ext uri="{BB962C8B-B14F-4D97-AF65-F5344CB8AC3E}">
        <p14:creationId xmlns:p14="http://schemas.microsoft.com/office/powerpoint/2010/main" val="419356978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itle" preserve="1">
  <p:cSld name="Teal_Screen">
    <p:bg>
      <p:bgPr>
        <a:solidFill>
          <a:schemeClr val="accent3"/>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325597-239F-7664-1B08-3D11E8CBC6AF}"/>
              </a:ext>
            </a:extLst>
          </p:cNvPr>
          <p:cNvSpPr>
            <a:spLocks noGrp="1"/>
          </p:cNvSpPr>
          <p:nvPr>
            <p:ph type="ctrTitle"/>
          </p:nvPr>
        </p:nvSpPr>
        <p:spPr>
          <a:xfrm>
            <a:off x="1524000" y="1122363"/>
            <a:ext cx="9144000" cy="2387600"/>
          </a:xfrm>
        </p:spPr>
        <p:txBody>
          <a:bodyPr anchor="b">
            <a:normAutofit/>
          </a:bodyPr>
          <a:lstStyle>
            <a:lvl1pPr algn="ctr">
              <a:defRPr sz="4000" b="1">
                <a:solidFill>
                  <a:schemeClr val="bg1"/>
                </a:solidFill>
                <a:latin typeface="Calibri" panose="020F0502020204030204" pitchFamily="34" charset="0"/>
                <a:cs typeface="Calibri" panose="020F0502020204030204" pitchFamily="34" charset="0"/>
              </a:defRPr>
            </a:lvl1pPr>
          </a:lstStyle>
          <a:p>
            <a:r>
              <a:rPr lang="en-US" dirty="0"/>
              <a:t>Click to edit Master title style</a:t>
            </a:r>
            <a:endParaRPr lang="en-GB" dirty="0"/>
          </a:p>
        </p:txBody>
      </p:sp>
      <p:sp>
        <p:nvSpPr>
          <p:cNvPr id="3" name="Subtitle 2">
            <a:extLst>
              <a:ext uri="{FF2B5EF4-FFF2-40B4-BE49-F238E27FC236}">
                <a16:creationId xmlns:a16="http://schemas.microsoft.com/office/drawing/2014/main" id="{BBEDE0A1-D704-D795-CCBC-E7B0451B0B08}"/>
              </a:ext>
            </a:extLst>
          </p:cNvPr>
          <p:cNvSpPr>
            <a:spLocks noGrp="1"/>
          </p:cNvSpPr>
          <p:nvPr>
            <p:ph type="subTitle" idx="1"/>
          </p:nvPr>
        </p:nvSpPr>
        <p:spPr>
          <a:xfrm>
            <a:off x="1524000" y="3602038"/>
            <a:ext cx="9144000" cy="1655762"/>
          </a:xfrm>
        </p:spPr>
        <p:txBody>
          <a:bodyPr/>
          <a:lstStyle>
            <a:lvl1pPr marL="0" indent="0" algn="ctr">
              <a:buNone/>
              <a:defRPr sz="2400">
                <a:solidFill>
                  <a:schemeClr val="bg1"/>
                </a:solidFill>
                <a:latin typeface="Calibri" panose="020F0502020204030204" pitchFamily="34" charset="0"/>
                <a:cs typeface="Calibri" panose="020F050202020403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sp>
        <p:nvSpPr>
          <p:cNvPr id="5" name="Rectangle 4">
            <a:extLst>
              <a:ext uri="{FF2B5EF4-FFF2-40B4-BE49-F238E27FC236}">
                <a16:creationId xmlns:a16="http://schemas.microsoft.com/office/drawing/2014/main" id="{18FC3A0E-C688-1A06-D756-24CFBA7E4D91}"/>
              </a:ext>
            </a:extLst>
          </p:cNvPr>
          <p:cNvSpPr/>
          <p:nvPr userDrawn="1"/>
        </p:nvSpPr>
        <p:spPr>
          <a:xfrm>
            <a:off x="746150" y="746152"/>
            <a:ext cx="10699700" cy="5365698"/>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04143799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Section header with photo">
    <p:spTree>
      <p:nvGrpSpPr>
        <p:cNvPr id="1" name=""/>
        <p:cNvGrpSpPr/>
        <p:nvPr/>
      </p:nvGrpSpPr>
      <p:grpSpPr>
        <a:xfrm>
          <a:off x="0" y="0"/>
          <a:ext cx="0" cy="0"/>
          <a:chOff x="0" y="0"/>
          <a:chExt cx="0" cy="0"/>
        </a:xfrm>
      </p:grpSpPr>
      <p:sp>
        <p:nvSpPr>
          <p:cNvPr id="9" name="Picture Placeholder 2">
            <a:extLst>
              <a:ext uri="{FF2B5EF4-FFF2-40B4-BE49-F238E27FC236}">
                <a16:creationId xmlns:a16="http://schemas.microsoft.com/office/drawing/2014/main" id="{59ABE48A-61A5-DEE9-76E8-E6251FD66DF7}"/>
              </a:ext>
            </a:extLst>
          </p:cNvPr>
          <p:cNvSpPr>
            <a:spLocks noGrp="1"/>
          </p:cNvSpPr>
          <p:nvPr>
            <p:ph type="pic" idx="10"/>
          </p:nvPr>
        </p:nvSpPr>
        <p:spPr>
          <a:xfrm>
            <a:off x="7086600" y="0"/>
            <a:ext cx="5105400" cy="68580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dirty="0"/>
          </a:p>
        </p:txBody>
      </p:sp>
      <p:pic>
        <p:nvPicPr>
          <p:cNvPr id="6" name="Picture 5">
            <a:extLst>
              <a:ext uri="{FF2B5EF4-FFF2-40B4-BE49-F238E27FC236}">
                <a16:creationId xmlns:a16="http://schemas.microsoft.com/office/drawing/2014/main" id="{0E99E33F-A093-F31D-640A-0F997F17B9F5}"/>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7237476" cy="6858000"/>
          </a:xfrm>
          <a:prstGeom prst="rect">
            <a:avLst/>
          </a:prstGeom>
        </p:spPr>
      </p:pic>
      <p:sp>
        <p:nvSpPr>
          <p:cNvPr id="2" name="Title 1">
            <a:extLst>
              <a:ext uri="{FF2B5EF4-FFF2-40B4-BE49-F238E27FC236}">
                <a16:creationId xmlns:a16="http://schemas.microsoft.com/office/drawing/2014/main" id="{B23EC3FF-88EC-7E7B-2138-DF84A549D3C4}"/>
              </a:ext>
            </a:extLst>
          </p:cNvPr>
          <p:cNvSpPr>
            <a:spLocks noGrp="1"/>
          </p:cNvSpPr>
          <p:nvPr>
            <p:ph type="title"/>
          </p:nvPr>
        </p:nvSpPr>
        <p:spPr>
          <a:xfrm>
            <a:off x="462887" y="2915479"/>
            <a:ext cx="4518546" cy="1325563"/>
          </a:xfrm>
        </p:spPr>
        <p:txBody>
          <a:bodyPr>
            <a:normAutofit/>
          </a:bodyPr>
          <a:lstStyle>
            <a:lvl1pPr>
              <a:defRPr sz="4000">
                <a:solidFill>
                  <a:schemeClr val="bg1"/>
                </a:solidFill>
              </a:defRPr>
            </a:lvl1pPr>
          </a:lstStyle>
          <a:p>
            <a:r>
              <a:rPr lang="en-US" dirty="0"/>
              <a:t>Click to edit Master title style</a:t>
            </a:r>
            <a:endParaRPr lang="en-GB" dirty="0"/>
          </a:p>
        </p:txBody>
      </p:sp>
      <p:sp>
        <p:nvSpPr>
          <p:cNvPr id="5" name="Subtitle 2">
            <a:extLst>
              <a:ext uri="{FF2B5EF4-FFF2-40B4-BE49-F238E27FC236}">
                <a16:creationId xmlns:a16="http://schemas.microsoft.com/office/drawing/2014/main" id="{925A19B0-CC1F-4867-50C7-29C48B0FB822}"/>
              </a:ext>
            </a:extLst>
          </p:cNvPr>
          <p:cNvSpPr>
            <a:spLocks noGrp="1"/>
          </p:cNvSpPr>
          <p:nvPr>
            <p:ph type="subTitle" idx="1"/>
          </p:nvPr>
        </p:nvSpPr>
        <p:spPr>
          <a:xfrm>
            <a:off x="462887" y="4495966"/>
            <a:ext cx="4518546" cy="874428"/>
          </a:xfrm>
        </p:spPr>
        <p:txBody>
          <a:bodyPr/>
          <a:lstStyle>
            <a:lvl1pPr marL="0" indent="0" algn="l">
              <a:buNone/>
              <a:defRPr sz="2400">
                <a:solidFill>
                  <a:schemeClr val="bg1"/>
                </a:solidFill>
                <a:latin typeface="Calibri" panose="020F0502020204030204" pitchFamily="34" charset="0"/>
                <a:cs typeface="Calibri" panose="020F050202020403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spTree>
    <p:extLst>
      <p:ext uri="{BB962C8B-B14F-4D97-AF65-F5344CB8AC3E}">
        <p14:creationId xmlns:p14="http://schemas.microsoft.com/office/powerpoint/2010/main" val="234134200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C11581-9724-0A39-D60C-2422D46B77F2}"/>
              </a:ext>
            </a:extLst>
          </p:cNvPr>
          <p:cNvSpPr>
            <a:spLocks noGrp="1"/>
          </p:cNvSpPr>
          <p:nvPr>
            <p:ph type="title"/>
          </p:nvPr>
        </p:nvSpPr>
        <p:spPr>
          <a:xfrm>
            <a:off x="838199" y="365125"/>
            <a:ext cx="7678004" cy="1325563"/>
          </a:xfrm>
        </p:spPr>
        <p:txBody>
          <a:bodyPr/>
          <a:lstStyle>
            <a:lvl1pPr>
              <a:defRPr>
                <a:solidFill>
                  <a:schemeClr val="accent3"/>
                </a:solidFill>
              </a:defRPr>
            </a:lvl1pPr>
          </a:lstStyle>
          <a:p>
            <a:r>
              <a:rPr lang="en-US" dirty="0"/>
              <a:t>Click to edit Master title style</a:t>
            </a:r>
            <a:endParaRPr lang="en-GB" dirty="0"/>
          </a:p>
        </p:txBody>
      </p:sp>
      <p:sp>
        <p:nvSpPr>
          <p:cNvPr id="3" name="Content Placeholder 2">
            <a:extLst>
              <a:ext uri="{FF2B5EF4-FFF2-40B4-BE49-F238E27FC236}">
                <a16:creationId xmlns:a16="http://schemas.microsoft.com/office/drawing/2014/main" id="{3F81F0AC-4488-067F-86E3-47C2AA25D7BD}"/>
              </a:ext>
            </a:extLst>
          </p:cNvPr>
          <p:cNvSpPr>
            <a:spLocks noGrp="1"/>
          </p:cNvSpPr>
          <p:nvPr>
            <p:ph idx="1"/>
          </p:nvPr>
        </p:nvSpPr>
        <p:spPr/>
        <p:txBody>
          <a:bodyPr/>
          <a:lstStyle>
            <a:lvl1pPr>
              <a:defRPr>
                <a:latin typeface="Calibri" panose="020F0502020204030204" pitchFamily="34" charset="0"/>
                <a:cs typeface="Calibri" panose="020F0502020204030204" pitchFamily="34" charset="0"/>
              </a:defRPr>
            </a:lvl1pPr>
            <a:lvl2pPr>
              <a:defRPr>
                <a:latin typeface="Calibri" panose="020F0502020204030204" pitchFamily="34" charset="0"/>
                <a:cs typeface="Calibri" panose="020F0502020204030204" pitchFamily="34" charset="0"/>
              </a:defRPr>
            </a:lvl2pPr>
            <a:lvl3pPr>
              <a:defRPr>
                <a:latin typeface="Calibri" panose="020F0502020204030204" pitchFamily="34" charset="0"/>
                <a:cs typeface="Calibri" panose="020F0502020204030204" pitchFamily="34" charset="0"/>
              </a:defRPr>
            </a:lvl3pPr>
            <a:lvl4pPr>
              <a:defRPr>
                <a:latin typeface="Calibri" panose="020F0502020204030204" pitchFamily="34" charset="0"/>
                <a:cs typeface="Calibri" panose="020F0502020204030204" pitchFamily="34" charset="0"/>
              </a:defRPr>
            </a:lvl4pPr>
            <a:lvl5pPr>
              <a:defRPr>
                <a:latin typeface="Calibri" panose="020F0502020204030204" pitchFamily="34" charset="0"/>
                <a:cs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cxnSp>
        <p:nvCxnSpPr>
          <p:cNvPr id="7" name="Straight Connector 6">
            <a:extLst>
              <a:ext uri="{FF2B5EF4-FFF2-40B4-BE49-F238E27FC236}">
                <a16:creationId xmlns:a16="http://schemas.microsoft.com/office/drawing/2014/main" id="{8D6D748E-1A3B-12EE-6327-722D4615651F}"/>
              </a:ext>
            </a:extLst>
          </p:cNvPr>
          <p:cNvCxnSpPr/>
          <p:nvPr userDrawn="1"/>
        </p:nvCxnSpPr>
        <p:spPr>
          <a:xfrm>
            <a:off x="225188" y="6632812"/>
            <a:ext cx="11696131" cy="0"/>
          </a:xfrm>
          <a:prstGeom prst="line">
            <a:avLst/>
          </a:prstGeom>
          <a:ln w="28575">
            <a:solidFill>
              <a:schemeClr val="accent3"/>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57064859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E1D7EB-F411-0E45-4EB3-FF86E618D5A7}"/>
              </a:ext>
            </a:extLst>
          </p:cNvPr>
          <p:cNvSpPr>
            <a:spLocks noGrp="1"/>
          </p:cNvSpPr>
          <p:nvPr>
            <p:ph type="title"/>
          </p:nvPr>
        </p:nvSpPr>
        <p:spPr>
          <a:xfrm>
            <a:off x="838200" y="365125"/>
            <a:ext cx="8176146" cy="1325563"/>
          </a:xfrm>
          <a:ln>
            <a:solidFill>
              <a:schemeClr val="accent3"/>
            </a:solidFill>
          </a:ln>
        </p:spPr>
        <p:txBody>
          <a:bodyPr/>
          <a:lstStyle>
            <a:lvl1pPr>
              <a:defRPr>
                <a:solidFill>
                  <a:schemeClr val="accent3"/>
                </a:solidFill>
              </a:defRPr>
            </a:lvl1pPr>
          </a:lstStyle>
          <a:p>
            <a:r>
              <a:rPr lang="en-US" dirty="0"/>
              <a:t>Click to edit Master title style</a:t>
            </a:r>
            <a:endParaRPr lang="en-GB" dirty="0"/>
          </a:p>
        </p:txBody>
      </p:sp>
      <p:sp>
        <p:nvSpPr>
          <p:cNvPr id="3" name="Content Placeholder 2">
            <a:extLst>
              <a:ext uri="{FF2B5EF4-FFF2-40B4-BE49-F238E27FC236}">
                <a16:creationId xmlns:a16="http://schemas.microsoft.com/office/drawing/2014/main" id="{5CE8997A-F649-D96E-BAE1-1513A0C619A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1A48F01C-846B-A711-5843-1475AD9995E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cxnSp>
        <p:nvCxnSpPr>
          <p:cNvPr id="5" name="Straight Connector 4">
            <a:extLst>
              <a:ext uri="{FF2B5EF4-FFF2-40B4-BE49-F238E27FC236}">
                <a16:creationId xmlns:a16="http://schemas.microsoft.com/office/drawing/2014/main" id="{847EB81B-B9FA-74FE-6D17-2633D093D782}"/>
              </a:ext>
            </a:extLst>
          </p:cNvPr>
          <p:cNvCxnSpPr/>
          <p:nvPr userDrawn="1"/>
        </p:nvCxnSpPr>
        <p:spPr>
          <a:xfrm>
            <a:off x="225188" y="6632812"/>
            <a:ext cx="11696131" cy="0"/>
          </a:xfrm>
          <a:prstGeom prst="line">
            <a:avLst/>
          </a:prstGeom>
          <a:ln w="28575">
            <a:solidFill>
              <a:schemeClr val="accent3"/>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86130885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7DA5FF-F4AD-C54B-2CD3-992B6DAE95B4}"/>
              </a:ext>
            </a:extLst>
          </p:cNvPr>
          <p:cNvSpPr>
            <a:spLocks noGrp="1"/>
          </p:cNvSpPr>
          <p:nvPr>
            <p:ph type="title"/>
          </p:nvPr>
        </p:nvSpPr>
        <p:spPr>
          <a:xfrm>
            <a:off x="839788" y="365125"/>
            <a:ext cx="10515600" cy="1325563"/>
          </a:xfrm>
        </p:spPr>
        <p:txBody>
          <a:bodyPr/>
          <a:lstStyle>
            <a:lvl1pPr>
              <a:defRPr>
                <a:solidFill>
                  <a:schemeClr val="accent3"/>
                </a:solidFill>
              </a:defRPr>
            </a:lvl1pPr>
          </a:lstStyle>
          <a:p>
            <a:r>
              <a:rPr lang="en-US" dirty="0"/>
              <a:t>Click to edit Master title style</a:t>
            </a:r>
            <a:endParaRPr lang="en-GB" dirty="0"/>
          </a:p>
        </p:txBody>
      </p:sp>
      <p:sp>
        <p:nvSpPr>
          <p:cNvPr id="3" name="Text Placeholder 2">
            <a:extLst>
              <a:ext uri="{FF2B5EF4-FFF2-40B4-BE49-F238E27FC236}">
                <a16:creationId xmlns:a16="http://schemas.microsoft.com/office/drawing/2014/main" id="{BFDB9DCB-7ACE-F3E1-2208-B01690D10EE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251FAC9E-6BFA-8926-97C5-F124366E7FD7}"/>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0E7D00A0-990A-5B1A-0172-BF79B86F438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9F08B496-4059-6E80-DC19-91135A07C801}"/>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cxnSp>
        <p:nvCxnSpPr>
          <p:cNvPr id="7" name="Straight Connector 6">
            <a:extLst>
              <a:ext uri="{FF2B5EF4-FFF2-40B4-BE49-F238E27FC236}">
                <a16:creationId xmlns:a16="http://schemas.microsoft.com/office/drawing/2014/main" id="{CA9076F5-9EA3-9F28-9461-777BCD93A750}"/>
              </a:ext>
            </a:extLst>
          </p:cNvPr>
          <p:cNvCxnSpPr/>
          <p:nvPr userDrawn="1"/>
        </p:nvCxnSpPr>
        <p:spPr>
          <a:xfrm>
            <a:off x="225188" y="6632812"/>
            <a:ext cx="11696131" cy="0"/>
          </a:xfrm>
          <a:prstGeom prst="line">
            <a:avLst/>
          </a:prstGeom>
          <a:ln w="28575">
            <a:solidFill>
              <a:schemeClr val="accent3"/>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13927878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verPage_Screen (no pictur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EF728A3F-D0AB-DBC2-AA35-11C7FCF10E84}"/>
              </a:ext>
            </a:extLst>
          </p:cNvPr>
          <p:cNvSpPr/>
          <p:nvPr userDrawn="1"/>
        </p:nvSpPr>
        <p:spPr>
          <a:xfrm>
            <a:off x="0" y="0"/>
            <a:ext cx="12192000" cy="6858000"/>
          </a:xfrm>
          <a:prstGeom prst="rect">
            <a:avLst/>
          </a:prstGeom>
          <a:solidFill>
            <a:srgbClr val="283B8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 name="Picture 2">
            <a:extLst>
              <a:ext uri="{FF2B5EF4-FFF2-40B4-BE49-F238E27FC236}">
                <a16:creationId xmlns:a16="http://schemas.microsoft.com/office/drawing/2014/main" id="{D0812003-AC60-ED41-28DE-94E6620A90F7}"/>
              </a:ext>
            </a:extLst>
          </p:cNvPr>
          <p:cNvPicPr>
            <a:picLocks noChangeAspect="1"/>
          </p:cNvPicPr>
          <p:nvPr userDrawn="1"/>
        </p:nvPicPr>
        <p:blipFill>
          <a:blip r:embed="rId2">
            <a:extLst>
              <a:ext uri="{28A0092B-C50C-407E-A947-70E740481C1C}">
                <a14:useLocalDpi xmlns:a14="http://schemas.microsoft.com/office/drawing/2010/main" val="0"/>
              </a:ext>
            </a:extLst>
          </a:blip>
          <a:srcRect r="3288"/>
          <a:stretch/>
        </p:blipFill>
        <p:spPr>
          <a:xfrm>
            <a:off x="0" y="0"/>
            <a:ext cx="4804913" cy="6858000"/>
          </a:xfrm>
          <a:prstGeom prst="rect">
            <a:avLst/>
          </a:prstGeom>
        </p:spPr>
      </p:pic>
      <p:cxnSp>
        <p:nvCxnSpPr>
          <p:cNvPr id="9" name="Straight Connector 8">
            <a:extLst>
              <a:ext uri="{FF2B5EF4-FFF2-40B4-BE49-F238E27FC236}">
                <a16:creationId xmlns:a16="http://schemas.microsoft.com/office/drawing/2014/main" id="{EC1C5005-A1BA-67D5-A03A-0BA656574E07}"/>
              </a:ext>
            </a:extLst>
          </p:cNvPr>
          <p:cNvCxnSpPr>
            <a:cxnSpLocks/>
          </p:cNvCxnSpPr>
          <p:nvPr userDrawn="1"/>
        </p:nvCxnSpPr>
        <p:spPr>
          <a:xfrm>
            <a:off x="520078" y="6228272"/>
            <a:ext cx="11151845" cy="0"/>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900052227"/>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ext and 3 photos">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66C8988C-864B-B8E8-CA4E-D6312B325335}"/>
              </a:ext>
            </a:extLst>
          </p:cNvPr>
          <p:cNvSpPr>
            <a:spLocks noGrp="1"/>
          </p:cNvSpPr>
          <p:nvPr>
            <p:ph type="title"/>
          </p:nvPr>
        </p:nvSpPr>
        <p:spPr>
          <a:xfrm>
            <a:off x="838199" y="365125"/>
            <a:ext cx="5783581" cy="709295"/>
          </a:xfrm>
        </p:spPr>
        <p:txBody>
          <a:bodyPr>
            <a:normAutofit/>
          </a:bodyPr>
          <a:lstStyle>
            <a:lvl1pPr>
              <a:defRPr sz="3200">
                <a:solidFill>
                  <a:schemeClr val="accent3"/>
                </a:solidFill>
              </a:defRPr>
            </a:lvl1pPr>
          </a:lstStyle>
          <a:p>
            <a:r>
              <a:rPr lang="en-US" dirty="0"/>
              <a:t>Click to edit Master title style</a:t>
            </a:r>
            <a:endParaRPr lang="en-GB" dirty="0"/>
          </a:p>
        </p:txBody>
      </p:sp>
      <p:sp>
        <p:nvSpPr>
          <p:cNvPr id="5" name="Picture Placeholder 2">
            <a:extLst>
              <a:ext uri="{FF2B5EF4-FFF2-40B4-BE49-F238E27FC236}">
                <a16:creationId xmlns:a16="http://schemas.microsoft.com/office/drawing/2014/main" id="{86C7CB72-531D-3308-E407-DAC930102BE3}"/>
              </a:ext>
            </a:extLst>
          </p:cNvPr>
          <p:cNvSpPr>
            <a:spLocks noGrp="1"/>
          </p:cNvSpPr>
          <p:nvPr>
            <p:ph type="pic" idx="10"/>
          </p:nvPr>
        </p:nvSpPr>
        <p:spPr>
          <a:xfrm>
            <a:off x="7947660" y="0"/>
            <a:ext cx="4244340" cy="215646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dirty="0"/>
          </a:p>
        </p:txBody>
      </p:sp>
      <p:sp>
        <p:nvSpPr>
          <p:cNvPr id="7" name="Picture Placeholder 2">
            <a:extLst>
              <a:ext uri="{FF2B5EF4-FFF2-40B4-BE49-F238E27FC236}">
                <a16:creationId xmlns:a16="http://schemas.microsoft.com/office/drawing/2014/main" id="{E263CED1-3C32-5567-E0EF-82A41794F477}"/>
              </a:ext>
            </a:extLst>
          </p:cNvPr>
          <p:cNvSpPr>
            <a:spLocks noGrp="1"/>
          </p:cNvSpPr>
          <p:nvPr>
            <p:ph type="pic" idx="11"/>
          </p:nvPr>
        </p:nvSpPr>
        <p:spPr>
          <a:xfrm>
            <a:off x="7947660" y="2350769"/>
            <a:ext cx="4244340" cy="215646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dirty="0"/>
          </a:p>
        </p:txBody>
      </p:sp>
      <p:sp>
        <p:nvSpPr>
          <p:cNvPr id="8" name="Picture Placeholder 2">
            <a:extLst>
              <a:ext uri="{FF2B5EF4-FFF2-40B4-BE49-F238E27FC236}">
                <a16:creationId xmlns:a16="http://schemas.microsoft.com/office/drawing/2014/main" id="{E2000AFF-2BDB-DF5C-C8B7-630916DA8373}"/>
              </a:ext>
            </a:extLst>
          </p:cNvPr>
          <p:cNvSpPr>
            <a:spLocks noGrp="1"/>
          </p:cNvSpPr>
          <p:nvPr>
            <p:ph type="pic" idx="12"/>
          </p:nvPr>
        </p:nvSpPr>
        <p:spPr>
          <a:xfrm>
            <a:off x="7947660" y="4701538"/>
            <a:ext cx="4244340" cy="215646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dirty="0"/>
          </a:p>
        </p:txBody>
      </p:sp>
      <p:pic>
        <p:nvPicPr>
          <p:cNvPr id="9" name="Graphic 8">
            <a:extLst>
              <a:ext uri="{FF2B5EF4-FFF2-40B4-BE49-F238E27FC236}">
                <a16:creationId xmlns:a16="http://schemas.microsoft.com/office/drawing/2014/main" id="{CEA70469-5473-CBC3-8BE6-CDB2C2398662}"/>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7889715" y="-60554"/>
            <a:ext cx="57945" cy="6979107"/>
          </a:xfrm>
          <a:prstGeom prst="rect">
            <a:avLst/>
          </a:prstGeom>
        </p:spPr>
      </p:pic>
      <p:sp>
        <p:nvSpPr>
          <p:cNvPr id="2" name="Text Placeholder 3">
            <a:extLst>
              <a:ext uri="{FF2B5EF4-FFF2-40B4-BE49-F238E27FC236}">
                <a16:creationId xmlns:a16="http://schemas.microsoft.com/office/drawing/2014/main" id="{07E4227D-A21F-FF89-9E39-42EB429FF0DD}"/>
              </a:ext>
            </a:extLst>
          </p:cNvPr>
          <p:cNvSpPr>
            <a:spLocks noGrp="1"/>
          </p:cNvSpPr>
          <p:nvPr>
            <p:ph type="body" sz="half" idx="2"/>
          </p:nvPr>
        </p:nvSpPr>
        <p:spPr>
          <a:xfrm>
            <a:off x="839788" y="1333499"/>
            <a:ext cx="6582092" cy="515937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extLst>
      <p:ext uri="{BB962C8B-B14F-4D97-AF65-F5344CB8AC3E}">
        <p14:creationId xmlns:p14="http://schemas.microsoft.com/office/powerpoint/2010/main" val="214146051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34BA15-BEFA-CA77-63FB-C10696455DEA}"/>
              </a:ext>
            </a:extLst>
          </p:cNvPr>
          <p:cNvSpPr>
            <a:spLocks noGrp="1"/>
          </p:cNvSpPr>
          <p:nvPr>
            <p:ph type="title"/>
          </p:nvPr>
        </p:nvSpPr>
        <p:spPr>
          <a:xfrm>
            <a:off x="839788" y="457200"/>
            <a:ext cx="3932237" cy="1600200"/>
          </a:xfrm>
        </p:spPr>
        <p:txBody>
          <a:bodyPr anchor="b"/>
          <a:lstStyle>
            <a:lvl1pPr>
              <a:defRPr sz="3200">
                <a:solidFill>
                  <a:schemeClr val="accent3"/>
                </a:solidFill>
              </a:defRPr>
            </a:lvl1pPr>
          </a:lstStyle>
          <a:p>
            <a:r>
              <a:rPr lang="en-US" dirty="0"/>
              <a:t>Click to edit Master title style</a:t>
            </a:r>
            <a:endParaRPr lang="en-GB" dirty="0"/>
          </a:p>
        </p:txBody>
      </p:sp>
      <p:sp>
        <p:nvSpPr>
          <p:cNvPr id="3" name="Content Placeholder 2">
            <a:extLst>
              <a:ext uri="{FF2B5EF4-FFF2-40B4-BE49-F238E27FC236}">
                <a16:creationId xmlns:a16="http://schemas.microsoft.com/office/drawing/2014/main" id="{AB462ADC-A200-C97C-F849-B0BB89CD0DC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D9907109-978C-EAF9-8A19-01B27F0FEA5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cxnSp>
        <p:nvCxnSpPr>
          <p:cNvPr id="5" name="Straight Connector 4">
            <a:extLst>
              <a:ext uri="{FF2B5EF4-FFF2-40B4-BE49-F238E27FC236}">
                <a16:creationId xmlns:a16="http://schemas.microsoft.com/office/drawing/2014/main" id="{9A04053A-5E5C-7FFC-6BDE-3D58FF09B92C}"/>
              </a:ext>
            </a:extLst>
          </p:cNvPr>
          <p:cNvCxnSpPr/>
          <p:nvPr userDrawn="1"/>
        </p:nvCxnSpPr>
        <p:spPr>
          <a:xfrm>
            <a:off x="225188" y="6632812"/>
            <a:ext cx="11696131" cy="0"/>
          </a:xfrm>
          <a:prstGeom prst="line">
            <a:avLst/>
          </a:prstGeom>
          <a:ln w="28575">
            <a:solidFill>
              <a:schemeClr val="accent3"/>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48506298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FC10DA-640C-12ED-2D90-E9B84D16CFE4}"/>
              </a:ext>
            </a:extLst>
          </p:cNvPr>
          <p:cNvSpPr>
            <a:spLocks noGrp="1"/>
          </p:cNvSpPr>
          <p:nvPr>
            <p:ph type="title"/>
          </p:nvPr>
        </p:nvSpPr>
        <p:spPr>
          <a:xfrm>
            <a:off x="839788" y="457200"/>
            <a:ext cx="3932237" cy="1600200"/>
          </a:xfrm>
        </p:spPr>
        <p:txBody>
          <a:bodyPr anchor="b"/>
          <a:lstStyle>
            <a:lvl1pPr>
              <a:defRPr sz="3200">
                <a:solidFill>
                  <a:schemeClr val="accent3"/>
                </a:solidFill>
              </a:defRPr>
            </a:lvl1pPr>
          </a:lstStyle>
          <a:p>
            <a:r>
              <a:rPr lang="en-US" dirty="0"/>
              <a:t>Click to edit Master title style</a:t>
            </a:r>
            <a:endParaRPr lang="en-GB" dirty="0"/>
          </a:p>
        </p:txBody>
      </p:sp>
      <p:sp>
        <p:nvSpPr>
          <p:cNvPr id="3" name="Picture Placeholder 2">
            <a:extLst>
              <a:ext uri="{FF2B5EF4-FFF2-40B4-BE49-F238E27FC236}">
                <a16:creationId xmlns:a16="http://schemas.microsoft.com/office/drawing/2014/main" id="{48B3D50A-49F4-00DD-FA8D-4E06C960FEB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dirty="0"/>
          </a:p>
        </p:txBody>
      </p:sp>
      <p:sp>
        <p:nvSpPr>
          <p:cNvPr id="4" name="Text Placeholder 3">
            <a:extLst>
              <a:ext uri="{FF2B5EF4-FFF2-40B4-BE49-F238E27FC236}">
                <a16:creationId xmlns:a16="http://schemas.microsoft.com/office/drawing/2014/main" id="{3C914B02-380D-4C8C-B2C9-030E417E8FC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cxnSp>
        <p:nvCxnSpPr>
          <p:cNvPr id="5" name="Straight Connector 4">
            <a:extLst>
              <a:ext uri="{FF2B5EF4-FFF2-40B4-BE49-F238E27FC236}">
                <a16:creationId xmlns:a16="http://schemas.microsoft.com/office/drawing/2014/main" id="{38A88E9C-08DA-6FF1-420F-60E8DF1B005A}"/>
              </a:ext>
            </a:extLst>
          </p:cNvPr>
          <p:cNvCxnSpPr/>
          <p:nvPr userDrawn="1"/>
        </p:nvCxnSpPr>
        <p:spPr>
          <a:xfrm>
            <a:off x="225188" y="6632812"/>
            <a:ext cx="11696131" cy="0"/>
          </a:xfrm>
          <a:prstGeom prst="line">
            <a:avLst/>
          </a:prstGeom>
          <a:ln w="28575">
            <a:solidFill>
              <a:schemeClr val="accent3"/>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07323208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Orange_Print">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8B403118-97F3-E920-8BEC-3041CF7AA111}"/>
              </a:ext>
            </a:extLst>
          </p:cNvPr>
          <p:cNvSpPr/>
          <p:nvPr userDrawn="1"/>
        </p:nvSpPr>
        <p:spPr>
          <a:xfrm>
            <a:off x="746150" y="746152"/>
            <a:ext cx="10699700" cy="5365698"/>
          </a:xfrm>
          <a:prstGeom prst="rect">
            <a:avLst/>
          </a:prstGeom>
          <a:noFill/>
          <a:ln>
            <a:solidFill>
              <a:srgbClr val="F4772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itle 1">
            <a:extLst>
              <a:ext uri="{FF2B5EF4-FFF2-40B4-BE49-F238E27FC236}">
                <a16:creationId xmlns:a16="http://schemas.microsoft.com/office/drawing/2014/main" id="{9497DD9A-48E1-56DA-7822-B3A575995130}"/>
              </a:ext>
            </a:extLst>
          </p:cNvPr>
          <p:cNvSpPr>
            <a:spLocks noGrp="1"/>
          </p:cNvSpPr>
          <p:nvPr>
            <p:ph type="ctrTitle"/>
          </p:nvPr>
        </p:nvSpPr>
        <p:spPr>
          <a:xfrm>
            <a:off x="1524000" y="1122363"/>
            <a:ext cx="9144000" cy="2387600"/>
          </a:xfrm>
        </p:spPr>
        <p:txBody>
          <a:bodyPr anchor="b">
            <a:normAutofit/>
          </a:bodyPr>
          <a:lstStyle>
            <a:lvl1pPr algn="ctr">
              <a:defRPr sz="4000" b="1">
                <a:solidFill>
                  <a:srgbClr val="F47721"/>
                </a:solidFill>
                <a:latin typeface="Calibri" panose="020F0502020204030204" pitchFamily="34" charset="0"/>
                <a:cs typeface="Calibri" panose="020F0502020204030204" pitchFamily="34" charset="0"/>
              </a:defRPr>
            </a:lvl1pPr>
          </a:lstStyle>
          <a:p>
            <a:r>
              <a:rPr lang="en-US" dirty="0"/>
              <a:t>Click to edit Master title style</a:t>
            </a:r>
            <a:endParaRPr lang="en-GB" dirty="0"/>
          </a:p>
        </p:txBody>
      </p:sp>
      <p:sp>
        <p:nvSpPr>
          <p:cNvPr id="5" name="Subtitle 2">
            <a:extLst>
              <a:ext uri="{FF2B5EF4-FFF2-40B4-BE49-F238E27FC236}">
                <a16:creationId xmlns:a16="http://schemas.microsoft.com/office/drawing/2014/main" id="{D691C4C1-F8C7-F9D8-8527-5362C1A12EAC}"/>
              </a:ext>
            </a:extLst>
          </p:cNvPr>
          <p:cNvSpPr>
            <a:spLocks noGrp="1"/>
          </p:cNvSpPr>
          <p:nvPr>
            <p:ph type="subTitle" idx="1"/>
          </p:nvPr>
        </p:nvSpPr>
        <p:spPr>
          <a:xfrm>
            <a:off x="1524000" y="3602038"/>
            <a:ext cx="9144000" cy="1655762"/>
          </a:xfrm>
        </p:spPr>
        <p:txBody>
          <a:bodyPr/>
          <a:lstStyle>
            <a:lvl1pPr marL="0" indent="0" algn="ctr">
              <a:buNone/>
              <a:defRPr sz="2400">
                <a:solidFill>
                  <a:srgbClr val="F47721"/>
                </a:solidFill>
                <a:latin typeface="Calibri" panose="020F0502020204030204" pitchFamily="34" charset="0"/>
                <a:cs typeface="Calibri" panose="020F050202020403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spTree>
    <p:extLst>
      <p:ext uri="{BB962C8B-B14F-4D97-AF65-F5344CB8AC3E}">
        <p14:creationId xmlns:p14="http://schemas.microsoft.com/office/powerpoint/2010/main" val="1456396964"/>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Orange_Screen">
    <p:bg>
      <p:bgPr>
        <a:solidFill>
          <a:schemeClr val="accent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325597-239F-7664-1B08-3D11E8CBC6AF}"/>
              </a:ext>
            </a:extLst>
          </p:cNvPr>
          <p:cNvSpPr>
            <a:spLocks noGrp="1"/>
          </p:cNvSpPr>
          <p:nvPr>
            <p:ph type="ctrTitle"/>
          </p:nvPr>
        </p:nvSpPr>
        <p:spPr>
          <a:xfrm>
            <a:off x="1524000" y="1122363"/>
            <a:ext cx="9144000" cy="2387600"/>
          </a:xfrm>
        </p:spPr>
        <p:txBody>
          <a:bodyPr anchor="b">
            <a:normAutofit/>
          </a:bodyPr>
          <a:lstStyle>
            <a:lvl1pPr algn="ctr">
              <a:defRPr sz="4000" b="1">
                <a:solidFill>
                  <a:schemeClr val="bg1"/>
                </a:solidFill>
                <a:latin typeface="Calibri" panose="020F0502020204030204" pitchFamily="34" charset="0"/>
                <a:cs typeface="Calibri" panose="020F0502020204030204" pitchFamily="34" charset="0"/>
              </a:defRPr>
            </a:lvl1pPr>
          </a:lstStyle>
          <a:p>
            <a:r>
              <a:rPr lang="en-US" dirty="0"/>
              <a:t>Click to edit Master title style</a:t>
            </a:r>
            <a:endParaRPr lang="en-GB" dirty="0"/>
          </a:p>
        </p:txBody>
      </p:sp>
      <p:sp>
        <p:nvSpPr>
          <p:cNvPr id="3" name="Subtitle 2">
            <a:extLst>
              <a:ext uri="{FF2B5EF4-FFF2-40B4-BE49-F238E27FC236}">
                <a16:creationId xmlns:a16="http://schemas.microsoft.com/office/drawing/2014/main" id="{BBEDE0A1-D704-D795-CCBC-E7B0451B0B08}"/>
              </a:ext>
            </a:extLst>
          </p:cNvPr>
          <p:cNvSpPr>
            <a:spLocks noGrp="1"/>
          </p:cNvSpPr>
          <p:nvPr>
            <p:ph type="subTitle" idx="1"/>
          </p:nvPr>
        </p:nvSpPr>
        <p:spPr>
          <a:xfrm>
            <a:off x="1524000" y="3602038"/>
            <a:ext cx="9144000" cy="1655762"/>
          </a:xfrm>
        </p:spPr>
        <p:txBody>
          <a:bodyPr/>
          <a:lstStyle>
            <a:lvl1pPr marL="0" indent="0" algn="ctr">
              <a:buNone/>
              <a:defRPr sz="2400">
                <a:solidFill>
                  <a:schemeClr val="bg1"/>
                </a:solidFill>
                <a:latin typeface="Calibri" panose="020F0502020204030204" pitchFamily="34" charset="0"/>
                <a:cs typeface="Calibri" panose="020F050202020403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sp>
        <p:nvSpPr>
          <p:cNvPr id="6" name="Rectangle 5">
            <a:extLst>
              <a:ext uri="{FF2B5EF4-FFF2-40B4-BE49-F238E27FC236}">
                <a16:creationId xmlns:a16="http://schemas.microsoft.com/office/drawing/2014/main" id="{C2AF1042-8110-AFE9-333A-915A9A9CBEE1}"/>
              </a:ext>
            </a:extLst>
          </p:cNvPr>
          <p:cNvSpPr/>
          <p:nvPr userDrawn="1"/>
        </p:nvSpPr>
        <p:spPr>
          <a:xfrm>
            <a:off x="746150" y="746152"/>
            <a:ext cx="10699700" cy="5365698"/>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849477679"/>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Section header with photo">
    <p:spTree>
      <p:nvGrpSpPr>
        <p:cNvPr id="1" name=""/>
        <p:cNvGrpSpPr/>
        <p:nvPr/>
      </p:nvGrpSpPr>
      <p:grpSpPr>
        <a:xfrm>
          <a:off x="0" y="0"/>
          <a:ext cx="0" cy="0"/>
          <a:chOff x="0" y="0"/>
          <a:chExt cx="0" cy="0"/>
        </a:xfrm>
      </p:grpSpPr>
      <p:sp>
        <p:nvSpPr>
          <p:cNvPr id="9" name="Picture Placeholder 2">
            <a:extLst>
              <a:ext uri="{FF2B5EF4-FFF2-40B4-BE49-F238E27FC236}">
                <a16:creationId xmlns:a16="http://schemas.microsoft.com/office/drawing/2014/main" id="{59ABE48A-61A5-DEE9-76E8-E6251FD66DF7}"/>
              </a:ext>
            </a:extLst>
          </p:cNvPr>
          <p:cNvSpPr>
            <a:spLocks noGrp="1"/>
          </p:cNvSpPr>
          <p:nvPr>
            <p:ph type="pic" idx="10"/>
          </p:nvPr>
        </p:nvSpPr>
        <p:spPr>
          <a:xfrm>
            <a:off x="7086600" y="0"/>
            <a:ext cx="5105400" cy="68580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dirty="0"/>
          </a:p>
        </p:txBody>
      </p:sp>
      <p:pic>
        <p:nvPicPr>
          <p:cNvPr id="6" name="Picture 5">
            <a:extLst>
              <a:ext uri="{FF2B5EF4-FFF2-40B4-BE49-F238E27FC236}">
                <a16:creationId xmlns:a16="http://schemas.microsoft.com/office/drawing/2014/main" id="{0E99E33F-A093-F31D-640A-0F997F17B9F5}"/>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7237476" cy="6858000"/>
          </a:xfrm>
          <a:prstGeom prst="rect">
            <a:avLst/>
          </a:prstGeom>
        </p:spPr>
      </p:pic>
      <p:sp>
        <p:nvSpPr>
          <p:cNvPr id="2" name="Title 1">
            <a:extLst>
              <a:ext uri="{FF2B5EF4-FFF2-40B4-BE49-F238E27FC236}">
                <a16:creationId xmlns:a16="http://schemas.microsoft.com/office/drawing/2014/main" id="{B23EC3FF-88EC-7E7B-2138-DF84A549D3C4}"/>
              </a:ext>
            </a:extLst>
          </p:cNvPr>
          <p:cNvSpPr>
            <a:spLocks noGrp="1"/>
          </p:cNvSpPr>
          <p:nvPr>
            <p:ph type="title"/>
          </p:nvPr>
        </p:nvSpPr>
        <p:spPr>
          <a:xfrm>
            <a:off x="462887" y="2915479"/>
            <a:ext cx="4518546" cy="1325563"/>
          </a:xfrm>
        </p:spPr>
        <p:txBody>
          <a:bodyPr>
            <a:normAutofit/>
          </a:bodyPr>
          <a:lstStyle>
            <a:lvl1pPr>
              <a:defRPr sz="4000">
                <a:solidFill>
                  <a:schemeClr val="bg1"/>
                </a:solidFill>
              </a:defRPr>
            </a:lvl1pPr>
          </a:lstStyle>
          <a:p>
            <a:r>
              <a:rPr lang="en-US" dirty="0"/>
              <a:t>Click to edit Master title style</a:t>
            </a:r>
            <a:endParaRPr lang="en-GB" dirty="0"/>
          </a:p>
        </p:txBody>
      </p:sp>
      <p:sp>
        <p:nvSpPr>
          <p:cNvPr id="5" name="Subtitle 2">
            <a:extLst>
              <a:ext uri="{FF2B5EF4-FFF2-40B4-BE49-F238E27FC236}">
                <a16:creationId xmlns:a16="http://schemas.microsoft.com/office/drawing/2014/main" id="{925A19B0-CC1F-4867-50C7-29C48B0FB822}"/>
              </a:ext>
            </a:extLst>
          </p:cNvPr>
          <p:cNvSpPr>
            <a:spLocks noGrp="1"/>
          </p:cNvSpPr>
          <p:nvPr>
            <p:ph type="subTitle" idx="1"/>
          </p:nvPr>
        </p:nvSpPr>
        <p:spPr>
          <a:xfrm>
            <a:off x="462887" y="4495966"/>
            <a:ext cx="4518546" cy="874428"/>
          </a:xfrm>
        </p:spPr>
        <p:txBody>
          <a:bodyPr/>
          <a:lstStyle>
            <a:lvl1pPr marL="0" indent="0" algn="l">
              <a:buNone/>
              <a:defRPr sz="2400">
                <a:solidFill>
                  <a:schemeClr val="bg1"/>
                </a:solidFill>
                <a:latin typeface="Calibri" panose="020F0502020204030204" pitchFamily="34" charset="0"/>
                <a:cs typeface="Calibri" panose="020F050202020403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spTree>
    <p:extLst>
      <p:ext uri="{BB962C8B-B14F-4D97-AF65-F5344CB8AC3E}">
        <p14:creationId xmlns:p14="http://schemas.microsoft.com/office/powerpoint/2010/main" val="251774598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C11581-9724-0A39-D60C-2422D46B77F2}"/>
              </a:ext>
            </a:extLst>
          </p:cNvPr>
          <p:cNvSpPr>
            <a:spLocks noGrp="1"/>
          </p:cNvSpPr>
          <p:nvPr>
            <p:ph type="title"/>
          </p:nvPr>
        </p:nvSpPr>
        <p:spPr>
          <a:xfrm>
            <a:off x="838199" y="365125"/>
            <a:ext cx="7678004" cy="1325563"/>
          </a:xfrm>
        </p:spPr>
        <p:txBody>
          <a:bodyPr/>
          <a:lstStyle>
            <a:lvl1pPr>
              <a:defRPr>
                <a:solidFill>
                  <a:schemeClr val="accent2"/>
                </a:solidFill>
              </a:defRPr>
            </a:lvl1pPr>
          </a:lstStyle>
          <a:p>
            <a:r>
              <a:rPr lang="en-US" dirty="0"/>
              <a:t>Click to edit Master title style</a:t>
            </a:r>
            <a:endParaRPr lang="en-GB" dirty="0"/>
          </a:p>
        </p:txBody>
      </p:sp>
      <p:sp>
        <p:nvSpPr>
          <p:cNvPr id="3" name="Content Placeholder 2">
            <a:extLst>
              <a:ext uri="{FF2B5EF4-FFF2-40B4-BE49-F238E27FC236}">
                <a16:creationId xmlns:a16="http://schemas.microsoft.com/office/drawing/2014/main" id="{3F81F0AC-4488-067F-86E3-47C2AA25D7BD}"/>
              </a:ext>
            </a:extLst>
          </p:cNvPr>
          <p:cNvSpPr>
            <a:spLocks noGrp="1"/>
          </p:cNvSpPr>
          <p:nvPr>
            <p:ph idx="1"/>
          </p:nvPr>
        </p:nvSpPr>
        <p:spPr/>
        <p:txBody>
          <a:bodyPr/>
          <a:lstStyle>
            <a:lvl1pPr>
              <a:defRPr>
                <a:latin typeface="Calibri" panose="020F0502020204030204" pitchFamily="34" charset="0"/>
                <a:cs typeface="Calibri" panose="020F0502020204030204" pitchFamily="34" charset="0"/>
              </a:defRPr>
            </a:lvl1pPr>
            <a:lvl2pPr>
              <a:defRPr>
                <a:latin typeface="Calibri" panose="020F0502020204030204" pitchFamily="34" charset="0"/>
                <a:cs typeface="Calibri" panose="020F0502020204030204" pitchFamily="34" charset="0"/>
              </a:defRPr>
            </a:lvl2pPr>
            <a:lvl3pPr>
              <a:defRPr>
                <a:latin typeface="Calibri" panose="020F0502020204030204" pitchFamily="34" charset="0"/>
                <a:cs typeface="Calibri" panose="020F0502020204030204" pitchFamily="34" charset="0"/>
              </a:defRPr>
            </a:lvl3pPr>
            <a:lvl4pPr>
              <a:defRPr>
                <a:latin typeface="Calibri" panose="020F0502020204030204" pitchFamily="34" charset="0"/>
                <a:cs typeface="Calibri" panose="020F0502020204030204" pitchFamily="34" charset="0"/>
              </a:defRPr>
            </a:lvl4pPr>
            <a:lvl5pPr>
              <a:defRPr>
                <a:latin typeface="Calibri" panose="020F0502020204030204" pitchFamily="34" charset="0"/>
                <a:cs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cxnSp>
        <p:nvCxnSpPr>
          <p:cNvPr id="7" name="Straight Connector 6">
            <a:extLst>
              <a:ext uri="{FF2B5EF4-FFF2-40B4-BE49-F238E27FC236}">
                <a16:creationId xmlns:a16="http://schemas.microsoft.com/office/drawing/2014/main" id="{8D6D748E-1A3B-12EE-6327-722D4615651F}"/>
              </a:ext>
            </a:extLst>
          </p:cNvPr>
          <p:cNvCxnSpPr/>
          <p:nvPr userDrawn="1"/>
        </p:nvCxnSpPr>
        <p:spPr>
          <a:xfrm>
            <a:off x="225188" y="6632812"/>
            <a:ext cx="11696131" cy="0"/>
          </a:xfrm>
          <a:prstGeom prst="line">
            <a:avLst/>
          </a:prstGeom>
          <a:ln w="28575">
            <a:solidFill>
              <a:schemeClr val="accent2"/>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752577097"/>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E1D7EB-F411-0E45-4EB3-FF86E618D5A7}"/>
              </a:ext>
            </a:extLst>
          </p:cNvPr>
          <p:cNvSpPr>
            <a:spLocks noGrp="1"/>
          </p:cNvSpPr>
          <p:nvPr>
            <p:ph type="title"/>
          </p:nvPr>
        </p:nvSpPr>
        <p:spPr>
          <a:xfrm>
            <a:off x="838200" y="365125"/>
            <a:ext cx="8176146" cy="1325563"/>
          </a:xfrm>
          <a:ln>
            <a:solidFill>
              <a:schemeClr val="accent3"/>
            </a:solidFill>
          </a:ln>
        </p:spPr>
        <p:txBody>
          <a:bodyPr/>
          <a:lstStyle>
            <a:lvl1pPr>
              <a:defRPr>
                <a:solidFill>
                  <a:schemeClr val="accent2"/>
                </a:solidFill>
              </a:defRPr>
            </a:lvl1pPr>
          </a:lstStyle>
          <a:p>
            <a:r>
              <a:rPr lang="en-US" dirty="0"/>
              <a:t>Click to edit Master title style</a:t>
            </a:r>
            <a:endParaRPr lang="en-GB" dirty="0"/>
          </a:p>
        </p:txBody>
      </p:sp>
      <p:sp>
        <p:nvSpPr>
          <p:cNvPr id="3" name="Content Placeholder 2">
            <a:extLst>
              <a:ext uri="{FF2B5EF4-FFF2-40B4-BE49-F238E27FC236}">
                <a16:creationId xmlns:a16="http://schemas.microsoft.com/office/drawing/2014/main" id="{5CE8997A-F649-D96E-BAE1-1513A0C619A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1A48F01C-846B-A711-5843-1475AD9995E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cxnSp>
        <p:nvCxnSpPr>
          <p:cNvPr id="5" name="Straight Connector 4">
            <a:extLst>
              <a:ext uri="{FF2B5EF4-FFF2-40B4-BE49-F238E27FC236}">
                <a16:creationId xmlns:a16="http://schemas.microsoft.com/office/drawing/2014/main" id="{847EB81B-B9FA-74FE-6D17-2633D093D782}"/>
              </a:ext>
            </a:extLst>
          </p:cNvPr>
          <p:cNvCxnSpPr/>
          <p:nvPr userDrawn="1"/>
        </p:nvCxnSpPr>
        <p:spPr>
          <a:xfrm>
            <a:off x="225188" y="6632812"/>
            <a:ext cx="11696131" cy="0"/>
          </a:xfrm>
          <a:prstGeom prst="line">
            <a:avLst/>
          </a:prstGeom>
          <a:ln w="28575">
            <a:solidFill>
              <a:schemeClr val="accent2"/>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011967795"/>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7DA5FF-F4AD-C54B-2CD3-992B6DAE95B4}"/>
              </a:ext>
            </a:extLst>
          </p:cNvPr>
          <p:cNvSpPr>
            <a:spLocks noGrp="1"/>
          </p:cNvSpPr>
          <p:nvPr>
            <p:ph type="title"/>
          </p:nvPr>
        </p:nvSpPr>
        <p:spPr>
          <a:xfrm>
            <a:off x="839788" y="365125"/>
            <a:ext cx="10515600" cy="1325563"/>
          </a:xfrm>
        </p:spPr>
        <p:txBody>
          <a:bodyPr/>
          <a:lstStyle>
            <a:lvl1pPr>
              <a:defRPr>
                <a:solidFill>
                  <a:schemeClr val="accent2"/>
                </a:solidFill>
              </a:defRPr>
            </a:lvl1pPr>
          </a:lstStyle>
          <a:p>
            <a:r>
              <a:rPr lang="en-US" dirty="0"/>
              <a:t>Click to edit Master title style</a:t>
            </a:r>
            <a:endParaRPr lang="en-GB" dirty="0"/>
          </a:p>
        </p:txBody>
      </p:sp>
      <p:sp>
        <p:nvSpPr>
          <p:cNvPr id="3" name="Text Placeholder 2">
            <a:extLst>
              <a:ext uri="{FF2B5EF4-FFF2-40B4-BE49-F238E27FC236}">
                <a16:creationId xmlns:a16="http://schemas.microsoft.com/office/drawing/2014/main" id="{BFDB9DCB-7ACE-F3E1-2208-B01690D10EE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251FAC9E-6BFA-8926-97C5-F124366E7FD7}"/>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0E7D00A0-990A-5B1A-0172-BF79B86F438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9F08B496-4059-6E80-DC19-91135A07C801}"/>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cxnSp>
        <p:nvCxnSpPr>
          <p:cNvPr id="7" name="Straight Connector 6">
            <a:extLst>
              <a:ext uri="{FF2B5EF4-FFF2-40B4-BE49-F238E27FC236}">
                <a16:creationId xmlns:a16="http://schemas.microsoft.com/office/drawing/2014/main" id="{CA9076F5-9EA3-9F28-9461-777BCD93A750}"/>
              </a:ext>
            </a:extLst>
          </p:cNvPr>
          <p:cNvCxnSpPr/>
          <p:nvPr userDrawn="1"/>
        </p:nvCxnSpPr>
        <p:spPr>
          <a:xfrm>
            <a:off x="225188" y="6632812"/>
            <a:ext cx="11696131" cy="0"/>
          </a:xfrm>
          <a:prstGeom prst="line">
            <a:avLst/>
          </a:prstGeom>
          <a:ln w="28575">
            <a:solidFill>
              <a:schemeClr val="accent2"/>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818294676"/>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Text and 3 photos">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66C8988C-864B-B8E8-CA4E-D6312B325335}"/>
              </a:ext>
            </a:extLst>
          </p:cNvPr>
          <p:cNvSpPr>
            <a:spLocks noGrp="1"/>
          </p:cNvSpPr>
          <p:nvPr>
            <p:ph type="title"/>
          </p:nvPr>
        </p:nvSpPr>
        <p:spPr>
          <a:xfrm>
            <a:off x="838199" y="365125"/>
            <a:ext cx="5783581" cy="709295"/>
          </a:xfrm>
        </p:spPr>
        <p:txBody>
          <a:bodyPr>
            <a:normAutofit/>
          </a:bodyPr>
          <a:lstStyle>
            <a:lvl1pPr>
              <a:defRPr sz="3200">
                <a:solidFill>
                  <a:schemeClr val="accent2"/>
                </a:solidFill>
              </a:defRPr>
            </a:lvl1pPr>
          </a:lstStyle>
          <a:p>
            <a:r>
              <a:rPr lang="en-US" dirty="0"/>
              <a:t>Click to edit Master title style</a:t>
            </a:r>
            <a:endParaRPr lang="en-GB" dirty="0"/>
          </a:p>
        </p:txBody>
      </p:sp>
      <p:sp>
        <p:nvSpPr>
          <p:cNvPr id="5" name="Picture Placeholder 2">
            <a:extLst>
              <a:ext uri="{FF2B5EF4-FFF2-40B4-BE49-F238E27FC236}">
                <a16:creationId xmlns:a16="http://schemas.microsoft.com/office/drawing/2014/main" id="{86C7CB72-531D-3308-E407-DAC930102BE3}"/>
              </a:ext>
            </a:extLst>
          </p:cNvPr>
          <p:cNvSpPr>
            <a:spLocks noGrp="1"/>
          </p:cNvSpPr>
          <p:nvPr>
            <p:ph type="pic" idx="10"/>
          </p:nvPr>
        </p:nvSpPr>
        <p:spPr>
          <a:xfrm>
            <a:off x="7947660" y="0"/>
            <a:ext cx="4244340" cy="215646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dirty="0"/>
          </a:p>
        </p:txBody>
      </p:sp>
      <p:sp>
        <p:nvSpPr>
          <p:cNvPr id="7" name="Picture Placeholder 2">
            <a:extLst>
              <a:ext uri="{FF2B5EF4-FFF2-40B4-BE49-F238E27FC236}">
                <a16:creationId xmlns:a16="http://schemas.microsoft.com/office/drawing/2014/main" id="{E263CED1-3C32-5567-E0EF-82A41794F477}"/>
              </a:ext>
            </a:extLst>
          </p:cNvPr>
          <p:cNvSpPr>
            <a:spLocks noGrp="1"/>
          </p:cNvSpPr>
          <p:nvPr>
            <p:ph type="pic" idx="11"/>
          </p:nvPr>
        </p:nvSpPr>
        <p:spPr>
          <a:xfrm>
            <a:off x="7947660" y="2350769"/>
            <a:ext cx="4244340" cy="215646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dirty="0"/>
          </a:p>
        </p:txBody>
      </p:sp>
      <p:sp>
        <p:nvSpPr>
          <p:cNvPr id="8" name="Picture Placeholder 2">
            <a:extLst>
              <a:ext uri="{FF2B5EF4-FFF2-40B4-BE49-F238E27FC236}">
                <a16:creationId xmlns:a16="http://schemas.microsoft.com/office/drawing/2014/main" id="{E2000AFF-2BDB-DF5C-C8B7-630916DA8373}"/>
              </a:ext>
            </a:extLst>
          </p:cNvPr>
          <p:cNvSpPr>
            <a:spLocks noGrp="1"/>
          </p:cNvSpPr>
          <p:nvPr>
            <p:ph type="pic" idx="12"/>
          </p:nvPr>
        </p:nvSpPr>
        <p:spPr>
          <a:xfrm>
            <a:off x="7947660" y="4701538"/>
            <a:ext cx="4244340" cy="215646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dirty="0"/>
          </a:p>
        </p:txBody>
      </p:sp>
      <p:pic>
        <p:nvPicPr>
          <p:cNvPr id="9" name="Graphic 8">
            <a:extLst>
              <a:ext uri="{FF2B5EF4-FFF2-40B4-BE49-F238E27FC236}">
                <a16:creationId xmlns:a16="http://schemas.microsoft.com/office/drawing/2014/main" id="{CEA70469-5473-CBC3-8BE6-CDB2C2398662}"/>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7889715" y="-60554"/>
            <a:ext cx="57945" cy="6979107"/>
          </a:xfrm>
          <a:prstGeom prst="rect">
            <a:avLst/>
          </a:prstGeom>
        </p:spPr>
      </p:pic>
      <p:sp>
        <p:nvSpPr>
          <p:cNvPr id="2" name="Text Placeholder 3">
            <a:extLst>
              <a:ext uri="{FF2B5EF4-FFF2-40B4-BE49-F238E27FC236}">
                <a16:creationId xmlns:a16="http://schemas.microsoft.com/office/drawing/2014/main" id="{1B6B4212-7713-801D-C79B-334BD02B30AF}"/>
              </a:ext>
            </a:extLst>
          </p:cNvPr>
          <p:cNvSpPr>
            <a:spLocks noGrp="1"/>
          </p:cNvSpPr>
          <p:nvPr>
            <p:ph type="body" sz="half" idx="2"/>
          </p:nvPr>
        </p:nvSpPr>
        <p:spPr>
          <a:xfrm>
            <a:off x="839788" y="1333499"/>
            <a:ext cx="6582092" cy="515937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extLst>
      <p:ext uri="{BB962C8B-B14F-4D97-AF65-F5344CB8AC3E}">
        <p14:creationId xmlns:p14="http://schemas.microsoft.com/office/powerpoint/2010/main" val="18929779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Front cover (with picture)">
    <p:bg>
      <p:bgPr>
        <a:solidFill>
          <a:schemeClr val="bg1"/>
        </a:solid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8452015C-21BC-15E6-D274-9D6CA20A961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4968240" cy="6858000"/>
          </a:xfrm>
          <a:prstGeom prst="rect">
            <a:avLst/>
          </a:prstGeom>
        </p:spPr>
      </p:pic>
      <p:sp>
        <p:nvSpPr>
          <p:cNvPr id="9" name="Picture Placeholder 2">
            <a:extLst>
              <a:ext uri="{FF2B5EF4-FFF2-40B4-BE49-F238E27FC236}">
                <a16:creationId xmlns:a16="http://schemas.microsoft.com/office/drawing/2014/main" id="{D89B089F-7A43-2D29-7246-0D9502C1FBFB}"/>
              </a:ext>
            </a:extLst>
          </p:cNvPr>
          <p:cNvSpPr>
            <a:spLocks noGrp="1"/>
          </p:cNvSpPr>
          <p:nvPr>
            <p:ph type="pic" idx="10"/>
          </p:nvPr>
        </p:nvSpPr>
        <p:spPr>
          <a:xfrm>
            <a:off x="4922520" y="0"/>
            <a:ext cx="7269480" cy="68580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GB" dirty="0"/>
          </a:p>
        </p:txBody>
      </p:sp>
      <p:sp>
        <p:nvSpPr>
          <p:cNvPr id="4" name="Title 1">
            <a:extLst>
              <a:ext uri="{FF2B5EF4-FFF2-40B4-BE49-F238E27FC236}">
                <a16:creationId xmlns:a16="http://schemas.microsoft.com/office/drawing/2014/main" id="{03C2F5EC-B5ED-B8F4-95AC-A83FE5A42746}"/>
              </a:ext>
            </a:extLst>
          </p:cNvPr>
          <p:cNvSpPr>
            <a:spLocks noGrp="1"/>
          </p:cNvSpPr>
          <p:nvPr>
            <p:ph type="ctrTitle"/>
          </p:nvPr>
        </p:nvSpPr>
        <p:spPr>
          <a:xfrm>
            <a:off x="519695" y="3288294"/>
            <a:ext cx="4133948" cy="1655763"/>
          </a:xfrm>
          <a:prstGeom prst="rect">
            <a:avLst/>
          </a:prstGeom>
        </p:spPr>
        <p:txBody>
          <a:bodyPr/>
          <a:lstStyle>
            <a:lvl1pPr>
              <a:defRPr>
                <a:solidFill>
                  <a:schemeClr val="bg1"/>
                </a:solidFill>
              </a:defRPr>
            </a:lvl1pPr>
          </a:lstStyle>
          <a:p>
            <a:pPr algn="l"/>
            <a:r>
              <a:rPr lang="en-GB">
                <a:solidFill>
                  <a:schemeClr val="bg1"/>
                </a:solidFill>
              </a:rPr>
              <a:t>Click to edit Master title style</a:t>
            </a:r>
            <a:endParaRPr lang="en-GB" dirty="0">
              <a:solidFill>
                <a:schemeClr val="bg1"/>
              </a:solidFill>
            </a:endParaRPr>
          </a:p>
        </p:txBody>
      </p:sp>
      <p:sp>
        <p:nvSpPr>
          <p:cNvPr id="5" name="Subtitle 2">
            <a:extLst>
              <a:ext uri="{FF2B5EF4-FFF2-40B4-BE49-F238E27FC236}">
                <a16:creationId xmlns:a16="http://schemas.microsoft.com/office/drawing/2014/main" id="{D587FEE9-B601-5E9D-A963-676C5767D1F1}"/>
              </a:ext>
            </a:extLst>
          </p:cNvPr>
          <p:cNvSpPr>
            <a:spLocks noGrp="1"/>
          </p:cNvSpPr>
          <p:nvPr>
            <p:ph type="subTitle" idx="1"/>
          </p:nvPr>
        </p:nvSpPr>
        <p:spPr>
          <a:xfrm>
            <a:off x="519695" y="5159902"/>
            <a:ext cx="4133948" cy="470002"/>
          </a:xfrm>
          <a:prstGeom prst="rect">
            <a:avLst/>
          </a:prstGeom>
        </p:spPr>
        <p:txBody>
          <a:bodyPr/>
          <a:lstStyle>
            <a:lvl1pPr>
              <a:defRPr>
                <a:solidFill>
                  <a:schemeClr val="bg1"/>
                </a:solidFill>
              </a:defRPr>
            </a:lvl1pPr>
          </a:lstStyle>
          <a:p>
            <a:pPr algn="l"/>
            <a:r>
              <a:rPr lang="en-GB">
                <a:solidFill>
                  <a:schemeClr val="bg1"/>
                </a:solidFill>
              </a:rPr>
              <a:t>Click to edit Master subtitle style</a:t>
            </a:r>
            <a:endParaRPr lang="en-GB" dirty="0">
              <a:solidFill>
                <a:schemeClr val="bg1"/>
              </a:solidFill>
            </a:endParaRPr>
          </a:p>
        </p:txBody>
      </p:sp>
      <p:sp>
        <p:nvSpPr>
          <p:cNvPr id="6" name="TextBox 5">
            <a:extLst>
              <a:ext uri="{FF2B5EF4-FFF2-40B4-BE49-F238E27FC236}">
                <a16:creationId xmlns:a16="http://schemas.microsoft.com/office/drawing/2014/main" id="{38A1CA5E-932F-72FC-8741-175B66A541F4}"/>
              </a:ext>
            </a:extLst>
          </p:cNvPr>
          <p:cNvSpPr txBox="1"/>
          <p:nvPr userDrawn="1"/>
        </p:nvSpPr>
        <p:spPr>
          <a:xfrm>
            <a:off x="519695" y="6315751"/>
            <a:ext cx="2157721" cy="338554"/>
          </a:xfrm>
          <a:prstGeom prst="rect">
            <a:avLst/>
          </a:prstGeom>
          <a:noFill/>
        </p:spPr>
        <p:txBody>
          <a:bodyPr wrap="square" rtlCol="0">
            <a:spAutoFit/>
          </a:bodyPr>
          <a:lstStyle/>
          <a:p>
            <a:r>
              <a:rPr lang="en-US" sz="1600" dirty="0">
                <a:solidFill>
                  <a:schemeClr val="bg1"/>
                </a:solidFill>
                <a:latin typeface="Calibri" panose="020F0502020204030204" pitchFamily="34" charset="0"/>
                <a:cs typeface="Calibri" panose="020F0502020204030204" pitchFamily="34" charset="0"/>
              </a:rPr>
              <a:t>Date</a:t>
            </a:r>
            <a:endParaRPr lang="en-GB" sz="1600" dirty="0">
              <a:solidFill>
                <a:schemeClr val="bg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085876550"/>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34BA15-BEFA-CA77-63FB-C10696455DEA}"/>
              </a:ext>
            </a:extLst>
          </p:cNvPr>
          <p:cNvSpPr>
            <a:spLocks noGrp="1"/>
          </p:cNvSpPr>
          <p:nvPr>
            <p:ph type="title"/>
          </p:nvPr>
        </p:nvSpPr>
        <p:spPr>
          <a:xfrm>
            <a:off x="839788" y="457200"/>
            <a:ext cx="3932237" cy="1600200"/>
          </a:xfrm>
        </p:spPr>
        <p:txBody>
          <a:bodyPr anchor="b"/>
          <a:lstStyle>
            <a:lvl1pPr>
              <a:defRPr sz="3200">
                <a:solidFill>
                  <a:schemeClr val="accent2"/>
                </a:solidFill>
              </a:defRPr>
            </a:lvl1pPr>
          </a:lstStyle>
          <a:p>
            <a:r>
              <a:rPr lang="en-US" dirty="0"/>
              <a:t>Click to edit Master title style</a:t>
            </a:r>
            <a:endParaRPr lang="en-GB" dirty="0"/>
          </a:p>
        </p:txBody>
      </p:sp>
      <p:sp>
        <p:nvSpPr>
          <p:cNvPr id="3" name="Content Placeholder 2">
            <a:extLst>
              <a:ext uri="{FF2B5EF4-FFF2-40B4-BE49-F238E27FC236}">
                <a16:creationId xmlns:a16="http://schemas.microsoft.com/office/drawing/2014/main" id="{AB462ADC-A200-C97C-F849-B0BB89CD0DC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D9907109-978C-EAF9-8A19-01B27F0FEA5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cxnSp>
        <p:nvCxnSpPr>
          <p:cNvPr id="5" name="Straight Connector 4">
            <a:extLst>
              <a:ext uri="{FF2B5EF4-FFF2-40B4-BE49-F238E27FC236}">
                <a16:creationId xmlns:a16="http://schemas.microsoft.com/office/drawing/2014/main" id="{9A04053A-5E5C-7FFC-6BDE-3D58FF09B92C}"/>
              </a:ext>
            </a:extLst>
          </p:cNvPr>
          <p:cNvCxnSpPr/>
          <p:nvPr userDrawn="1"/>
        </p:nvCxnSpPr>
        <p:spPr>
          <a:xfrm>
            <a:off x="225188" y="6632812"/>
            <a:ext cx="11696131" cy="0"/>
          </a:xfrm>
          <a:prstGeom prst="line">
            <a:avLst/>
          </a:prstGeom>
          <a:ln w="28575">
            <a:solidFill>
              <a:schemeClr val="accent2"/>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47466271"/>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FC10DA-640C-12ED-2D90-E9B84D16CFE4}"/>
              </a:ext>
            </a:extLst>
          </p:cNvPr>
          <p:cNvSpPr>
            <a:spLocks noGrp="1"/>
          </p:cNvSpPr>
          <p:nvPr>
            <p:ph type="title"/>
          </p:nvPr>
        </p:nvSpPr>
        <p:spPr>
          <a:xfrm>
            <a:off x="839788" y="457200"/>
            <a:ext cx="3932237" cy="1600200"/>
          </a:xfrm>
        </p:spPr>
        <p:txBody>
          <a:bodyPr anchor="b"/>
          <a:lstStyle>
            <a:lvl1pPr>
              <a:defRPr sz="3200">
                <a:solidFill>
                  <a:schemeClr val="accent2"/>
                </a:solidFill>
              </a:defRPr>
            </a:lvl1pPr>
          </a:lstStyle>
          <a:p>
            <a:r>
              <a:rPr lang="en-US" dirty="0"/>
              <a:t>Click to edit Master title style</a:t>
            </a:r>
            <a:endParaRPr lang="en-GB" dirty="0"/>
          </a:p>
        </p:txBody>
      </p:sp>
      <p:sp>
        <p:nvSpPr>
          <p:cNvPr id="3" name="Picture Placeholder 2">
            <a:extLst>
              <a:ext uri="{FF2B5EF4-FFF2-40B4-BE49-F238E27FC236}">
                <a16:creationId xmlns:a16="http://schemas.microsoft.com/office/drawing/2014/main" id="{48B3D50A-49F4-00DD-FA8D-4E06C960FEB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dirty="0"/>
          </a:p>
        </p:txBody>
      </p:sp>
      <p:sp>
        <p:nvSpPr>
          <p:cNvPr id="4" name="Text Placeholder 3">
            <a:extLst>
              <a:ext uri="{FF2B5EF4-FFF2-40B4-BE49-F238E27FC236}">
                <a16:creationId xmlns:a16="http://schemas.microsoft.com/office/drawing/2014/main" id="{3C914B02-380D-4C8C-B2C9-030E417E8FC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cxnSp>
        <p:nvCxnSpPr>
          <p:cNvPr id="5" name="Straight Connector 4">
            <a:extLst>
              <a:ext uri="{FF2B5EF4-FFF2-40B4-BE49-F238E27FC236}">
                <a16:creationId xmlns:a16="http://schemas.microsoft.com/office/drawing/2014/main" id="{38A88E9C-08DA-6FF1-420F-60E8DF1B005A}"/>
              </a:ext>
            </a:extLst>
          </p:cNvPr>
          <p:cNvCxnSpPr/>
          <p:nvPr userDrawn="1"/>
        </p:nvCxnSpPr>
        <p:spPr>
          <a:xfrm>
            <a:off x="225188" y="6632812"/>
            <a:ext cx="11696131" cy="0"/>
          </a:xfrm>
          <a:prstGeom prst="line">
            <a:avLst/>
          </a:prstGeom>
          <a:ln w="28575">
            <a:solidFill>
              <a:schemeClr val="accent2"/>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439184076"/>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Green_Print">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8B403118-97F3-E920-8BEC-3041CF7AA111}"/>
              </a:ext>
            </a:extLst>
          </p:cNvPr>
          <p:cNvSpPr/>
          <p:nvPr userDrawn="1"/>
        </p:nvSpPr>
        <p:spPr>
          <a:xfrm>
            <a:off x="746150" y="746152"/>
            <a:ext cx="10699700" cy="5365698"/>
          </a:xfrm>
          <a:prstGeom prst="rect">
            <a:avLst/>
          </a:prstGeom>
          <a:noFill/>
          <a:ln>
            <a:solidFill>
              <a:srgbClr val="00AA4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itle 1">
            <a:extLst>
              <a:ext uri="{FF2B5EF4-FFF2-40B4-BE49-F238E27FC236}">
                <a16:creationId xmlns:a16="http://schemas.microsoft.com/office/drawing/2014/main" id="{9497DD9A-48E1-56DA-7822-B3A575995130}"/>
              </a:ext>
            </a:extLst>
          </p:cNvPr>
          <p:cNvSpPr>
            <a:spLocks noGrp="1"/>
          </p:cNvSpPr>
          <p:nvPr>
            <p:ph type="ctrTitle"/>
          </p:nvPr>
        </p:nvSpPr>
        <p:spPr>
          <a:xfrm>
            <a:off x="1524000" y="1122363"/>
            <a:ext cx="9144000" cy="2387600"/>
          </a:xfrm>
        </p:spPr>
        <p:txBody>
          <a:bodyPr anchor="b">
            <a:normAutofit/>
          </a:bodyPr>
          <a:lstStyle>
            <a:lvl1pPr algn="ctr">
              <a:defRPr sz="4000" b="1">
                <a:solidFill>
                  <a:srgbClr val="00AA4F"/>
                </a:solidFill>
                <a:latin typeface="Calibri" panose="020F0502020204030204" pitchFamily="34" charset="0"/>
                <a:cs typeface="Calibri" panose="020F0502020204030204" pitchFamily="34" charset="0"/>
              </a:defRPr>
            </a:lvl1pPr>
          </a:lstStyle>
          <a:p>
            <a:r>
              <a:rPr lang="en-US" dirty="0"/>
              <a:t>Click to edit Master title style</a:t>
            </a:r>
            <a:endParaRPr lang="en-GB" dirty="0"/>
          </a:p>
        </p:txBody>
      </p:sp>
      <p:sp>
        <p:nvSpPr>
          <p:cNvPr id="5" name="Subtitle 2">
            <a:extLst>
              <a:ext uri="{FF2B5EF4-FFF2-40B4-BE49-F238E27FC236}">
                <a16:creationId xmlns:a16="http://schemas.microsoft.com/office/drawing/2014/main" id="{D691C4C1-F8C7-F9D8-8527-5362C1A12EAC}"/>
              </a:ext>
            </a:extLst>
          </p:cNvPr>
          <p:cNvSpPr>
            <a:spLocks noGrp="1"/>
          </p:cNvSpPr>
          <p:nvPr>
            <p:ph type="subTitle" idx="1"/>
          </p:nvPr>
        </p:nvSpPr>
        <p:spPr>
          <a:xfrm>
            <a:off x="1524000" y="3602038"/>
            <a:ext cx="9144000" cy="1655762"/>
          </a:xfrm>
        </p:spPr>
        <p:txBody>
          <a:bodyPr/>
          <a:lstStyle>
            <a:lvl1pPr marL="0" indent="0" algn="ctr">
              <a:buNone/>
              <a:defRPr sz="2400">
                <a:solidFill>
                  <a:srgbClr val="00AA4F"/>
                </a:solidFill>
                <a:latin typeface="Calibri" panose="020F0502020204030204" pitchFamily="34" charset="0"/>
                <a:cs typeface="Calibri" panose="020F050202020403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spTree>
    <p:extLst>
      <p:ext uri="{BB962C8B-B14F-4D97-AF65-F5344CB8AC3E}">
        <p14:creationId xmlns:p14="http://schemas.microsoft.com/office/powerpoint/2010/main" val="4282373792"/>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itle" preserve="1">
  <p:cSld name="Green_Screen">
    <p:bg>
      <p:bgPr>
        <a:solidFill>
          <a:schemeClr val="accent6"/>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325597-239F-7664-1B08-3D11E8CBC6AF}"/>
              </a:ext>
            </a:extLst>
          </p:cNvPr>
          <p:cNvSpPr>
            <a:spLocks noGrp="1"/>
          </p:cNvSpPr>
          <p:nvPr>
            <p:ph type="ctrTitle"/>
          </p:nvPr>
        </p:nvSpPr>
        <p:spPr>
          <a:xfrm>
            <a:off x="1524000" y="1122363"/>
            <a:ext cx="9144000" cy="2387600"/>
          </a:xfrm>
        </p:spPr>
        <p:txBody>
          <a:bodyPr anchor="b">
            <a:normAutofit/>
          </a:bodyPr>
          <a:lstStyle>
            <a:lvl1pPr algn="ctr">
              <a:defRPr sz="4000" b="1">
                <a:solidFill>
                  <a:schemeClr val="bg1"/>
                </a:solidFill>
                <a:latin typeface="Calibri" panose="020F0502020204030204" pitchFamily="34" charset="0"/>
                <a:cs typeface="Calibri" panose="020F0502020204030204" pitchFamily="34" charset="0"/>
              </a:defRPr>
            </a:lvl1pPr>
          </a:lstStyle>
          <a:p>
            <a:r>
              <a:rPr lang="en-US" dirty="0"/>
              <a:t>Click to edit Master title style</a:t>
            </a:r>
            <a:endParaRPr lang="en-GB" dirty="0"/>
          </a:p>
        </p:txBody>
      </p:sp>
      <p:sp>
        <p:nvSpPr>
          <p:cNvPr id="3" name="Subtitle 2">
            <a:extLst>
              <a:ext uri="{FF2B5EF4-FFF2-40B4-BE49-F238E27FC236}">
                <a16:creationId xmlns:a16="http://schemas.microsoft.com/office/drawing/2014/main" id="{BBEDE0A1-D704-D795-CCBC-E7B0451B0B08}"/>
              </a:ext>
            </a:extLst>
          </p:cNvPr>
          <p:cNvSpPr>
            <a:spLocks noGrp="1"/>
          </p:cNvSpPr>
          <p:nvPr>
            <p:ph type="subTitle" idx="1"/>
          </p:nvPr>
        </p:nvSpPr>
        <p:spPr>
          <a:xfrm>
            <a:off x="1524000" y="3602038"/>
            <a:ext cx="9144000" cy="1655762"/>
          </a:xfrm>
        </p:spPr>
        <p:txBody>
          <a:bodyPr/>
          <a:lstStyle>
            <a:lvl1pPr marL="0" indent="0" algn="ctr">
              <a:buNone/>
              <a:defRPr sz="2400">
                <a:solidFill>
                  <a:schemeClr val="bg1"/>
                </a:solidFill>
                <a:latin typeface="Calibri" panose="020F0502020204030204" pitchFamily="34" charset="0"/>
                <a:cs typeface="Calibri" panose="020F050202020403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sp>
        <p:nvSpPr>
          <p:cNvPr id="5" name="Rectangle 4">
            <a:extLst>
              <a:ext uri="{FF2B5EF4-FFF2-40B4-BE49-F238E27FC236}">
                <a16:creationId xmlns:a16="http://schemas.microsoft.com/office/drawing/2014/main" id="{0E739949-E17B-D2F3-BF22-34F0ACF6549F}"/>
              </a:ext>
            </a:extLst>
          </p:cNvPr>
          <p:cNvSpPr/>
          <p:nvPr userDrawn="1"/>
        </p:nvSpPr>
        <p:spPr>
          <a:xfrm>
            <a:off x="746150" y="746152"/>
            <a:ext cx="10699700" cy="5365698"/>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494670484"/>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Secation Header with photo">
    <p:spTree>
      <p:nvGrpSpPr>
        <p:cNvPr id="1" name=""/>
        <p:cNvGrpSpPr/>
        <p:nvPr/>
      </p:nvGrpSpPr>
      <p:grpSpPr>
        <a:xfrm>
          <a:off x="0" y="0"/>
          <a:ext cx="0" cy="0"/>
          <a:chOff x="0" y="0"/>
          <a:chExt cx="0" cy="0"/>
        </a:xfrm>
      </p:grpSpPr>
      <p:sp>
        <p:nvSpPr>
          <p:cNvPr id="9" name="Picture Placeholder 2">
            <a:extLst>
              <a:ext uri="{FF2B5EF4-FFF2-40B4-BE49-F238E27FC236}">
                <a16:creationId xmlns:a16="http://schemas.microsoft.com/office/drawing/2014/main" id="{59ABE48A-61A5-DEE9-76E8-E6251FD66DF7}"/>
              </a:ext>
            </a:extLst>
          </p:cNvPr>
          <p:cNvSpPr>
            <a:spLocks noGrp="1"/>
          </p:cNvSpPr>
          <p:nvPr>
            <p:ph type="pic" idx="10"/>
          </p:nvPr>
        </p:nvSpPr>
        <p:spPr>
          <a:xfrm>
            <a:off x="7086600" y="0"/>
            <a:ext cx="5105400" cy="68580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dirty="0"/>
          </a:p>
        </p:txBody>
      </p:sp>
      <p:pic>
        <p:nvPicPr>
          <p:cNvPr id="6" name="Picture 5">
            <a:extLst>
              <a:ext uri="{FF2B5EF4-FFF2-40B4-BE49-F238E27FC236}">
                <a16:creationId xmlns:a16="http://schemas.microsoft.com/office/drawing/2014/main" id="{0E99E33F-A093-F31D-640A-0F997F17B9F5}"/>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7237476" cy="6858000"/>
          </a:xfrm>
          <a:prstGeom prst="rect">
            <a:avLst/>
          </a:prstGeom>
        </p:spPr>
      </p:pic>
      <p:sp>
        <p:nvSpPr>
          <p:cNvPr id="2" name="Title 1">
            <a:extLst>
              <a:ext uri="{FF2B5EF4-FFF2-40B4-BE49-F238E27FC236}">
                <a16:creationId xmlns:a16="http://schemas.microsoft.com/office/drawing/2014/main" id="{B23EC3FF-88EC-7E7B-2138-DF84A549D3C4}"/>
              </a:ext>
            </a:extLst>
          </p:cNvPr>
          <p:cNvSpPr>
            <a:spLocks noGrp="1"/>
          </p:cNvSpPr>
          <p:nvPr>
            <p:ph type="title"/>
          </p:nvPr>
        </p:nvSpPr>
        <p:spPr>
          <a:xfrm>
            <a:off x="462887" y="2915479"/>
            <a:ext cx="4518546" cy="1325563"/>
          </a:xfrm>
        </p:spPr>
        <p:txBody>
          <a:bodyPr>
            <a:normAutofit/>
          </a:bodyPr>
          <a:lstStyle>
            <a:lvl1pPr>
              <a:defRPr sz="4000">
                <a:solidFill>
                  <a:schemeClr val="bg1"/>
                </a:solidFill>
              </a:defRPr>
            </a:lvl1pPr>
          </a:lstStyle>
          <a:p>
            <a:r>
              <a:rPr lang="en-US" dirty="0"/>
              <a:t>Click to edit Master title style</a:t>
            </a:r>
            <a:endParaRPr lang="en-GB" dirty="0"/>
          </a:p>
        </p:txBody>
      </p:sp>
      <p:sp>
        <p:nvSpPr>
          <p:cNvPr id="5" name="Subtitle 2">
            <a:extLst>
              <a:ext uri="{FF2B5EF4-FFF2-40B4-BE49-F238E27FC236}">
                <a16:creationId xmlns:a16="http://schemas.microsoft.com/office/drawing/2014/main" id="{925A19B0-CC1F-4867-50C7-29C48B0FB822}"/>
              </a:ext>
            </a:extLst>
          </p:cNvPr>
          <p:cNvSpPr>
            <a:spLocks noGrp="1"/>
          </p:cNvSpPr>
          <p:nvPr>
            <p:ph type="subTitle" idx="1"/>
          </p:nvPr>
        </p:nvSpPr>
        <p:spPr>
          <a:xfrm>
            <a:off x="462887" y="4495966"/>
            <a:ext cx="4518546" cy="874428"/>
          </a:xfrm>
        </p:spPr>
        <p:txBody>
          <a:bodyPr/>
          <a:lstStyle>
            <a:lvl1pPr marL="0" indent="0" algn="l">
              <a:buNone/>
              <a:defRPr sz="2400">
                <a:solidFill>
                  <a:schemeClr val="bg1"/>
                </a:solidFill>
                <a:latin typeface="Calibri" panose="020F0502020204030204" pitchFamily="34" charset="0"/>
                <a:cs typeface="Calibri" panose="020F050202020403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spTree>
    <p:extLst>
      <p:ext uri="{BB962C8B-B14F-4D97-AF65-F5344CB8AC3E}">
        <p14:creationId xmlns:p14="http://schemas.microsoft.com/office/powerpoint/2010/main" val="135753703"/>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C11581-9724-0A39-D60C-2422D46B77F2}"/>
              </a:ext>
            </a:extLst>
          </p:cNvPr>
          <p:cNvSpPr>
            <a:spLocks noGrp="1"/>
          </p:cNvSpPr>
          <p:nvPr>
            <p:ph type="title"/>
          </p:nvPr>
        </p:nvSpPr>
        <p:spPr>
          <a:xfrm>
            <a:off x="838199" y="365125"/>
            <a:ext cx="7678004" cy="1325563"/>
          </a:xfrm>
        </p:spPr>
        <p:txBody>
          <a:bodyPr/>
          <a:lstStyle>
            <a:lvl1pPr>
              <a:defRPr>
                <a:solidFill>
                  <a:schemeClr val="accent6"/>
                </a:solidFill>
              </a:defRPr>
            </a:lvl1pPr>
          </a:lstStyle>
          <a:p>
            <a:r>
              <a:rPr lang="en-US" dirty="0"/>
              <a:t>Click to edit Master title style</a:t>
            </a:r>
            <a:endParaRPr lang="en-GB" dirty="0"/>
          </a:p>
        </p:txBody>
      </p:sp>
      <p:sp>
        <p:nvSpPr>
          <p:cNvPr id="3" name="Content Placeholder 2">
            <a:extLst>
              <a:ext uri="{FF2B5EF4-FFF2-40B4-BE49-F238E27FC236}">
                <a16:creationId xmlns:a16="http://schemas.microsoft.com/office/drawing/2014/main" id="{3F81F0AC-4488-067F-86E3-47C2AA25D7BD}"/>
              </a:ext>
            </a:extLst>
          </p:cNvPr>
          <p:cNvSpPr>
            <a:spLocks noGrp="1"/>
          </p:cNvSpPr>
          <p:nvPr>
            <p:ph idx="1"/>
          </p:nvPr>
        </p:nvSpPr>
        <p:spPr/>
        <p:txBody>
          <a:bodyPr/>
          <a:lstStyle>
            <a:lvl1pPr>
              <a:defRPr>
                <a:latin typeface="Calibri" panose="020F0502020204030204" pitchFamily="34" charset="0"/>
                <a:cs typeface="Calibri" panose="020F0502020204030204" pitchFamily="34" charset="0"/>
              </a:defRPr>
            </a:lvl1pPr>
            <a:lvl2pPr>
              <a:defRPr>
                <a:latin typeface="Calibri" panose="020F0502020204030204" pitchFamily="34" charset="0"/>
                <a:cs typeface="Calibri" panose="020F0502020204030204" pitchFamily="34" charset="0"/>
              </a:defRPr>
            </a:lvl2pPr>
            <a:lvl3pPr>
              <a:defRPr>
                <a:latin typeface="Calibri" panose="020F0502020204030204" pitchFamily="34" charset="0"/>
                <a:cs typeface="Calibri" panose="020F0502020204030204" pitchFamily="34" charset="0"/>
              </a:defRPr>
            </a:lvl3pPr>
            <a:lvl4pPr>
              <a:defRPr>
                <a:latin typeface="Calibri" panose="020F0502020204030204" pitchFamily="34" charset="0"/>
                <a:cs typeface="Calibri" panose="020F0502020204030204" pitchFamily="34" charset="0"/>
              </a:defRPr>
            </a:lvl4pPr>
            <a:lvl5pPr>
              <a:defRPr>
                <a:latin typeface="Calibri" panose="020F0502020204030204" pitchFamily="34" charset="0"/>
                <a:cs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cxnSp>
        <p:nvCxnSpPr>
          <p:cNvPr id="7" name="Straight Connector 6">
            <a:extLst>
              <a:ext uri="{FF2B5EF4-FFF2-40B4-BE49-F238E27FC236}">
                <a16:creationId xmlns:a16="http://schemas.microsoft.com/office/drawing/2014/main" id="{8D6D748E-1A3B-12EE-6327-722D4615651F}"/>
              </a:ext>
            </a:extLst>
          </p:cNvPr>
          <p:cNvCxnSpPr/>
          <p:nvPr userDrawn="1"/>
        </p:nvCxnSpPr>
        <p:spPr>
          <a:xfrm>
            <a:off x="225188" y="6632812"/>
            <a:ext cx="11696131" cy="0"/>
          </a:xfrm>
          <a:prstGeom prst="line">
            <a:avLst/>
          </a:prstGeom>
          <a:ln w="28575">
            <a:solidFill>
              <a:schemeClr val="accent6"/>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016732878"/>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E1D7EB-F411-0E45-4EB3-FF86E618D5A7}"/>
              </a:ext>
            </a:extLst>
          </p:cNvPr>
          <p:cNvSpPr>
            <a:spLocks noGrp="1"/>
          </p:cNvSpPr>
          <p:nvPr>
            <p:ph type="title"/>
          </p:nvPr>
        </p:nvSpPr>
        <p:spPr>
          <a:xfrm>
            <a:off x="838200" y="365125"/>
            <a:ext cx="8176146" cy="1325563"/>
          </a:xfrm>
          <a:ln>
            <a:solidFill>
              <a:schemeClr val="accent3"/>
            </a:solidFill>
          </a:ln>
        </p:spPr>
        <p:txBody>
          <a:bodyPr/>
          <a:lstStyle>
            <a:lvl1pPr>
              <a:defRPr>
                <a:solidFill>
                  <a:schemeClr val="accent6"/>
                </a:solidFill>
              </a:defRPr>
            </a:lvl1pPr>
          </a:lstStyle>
          <a:p>
            <a:r>
              <a:rPr lang="en-US" dirty="0"/>
              <a:t>Click to edit Master title style</a:t>
            </a:r>
            <a:endParaRPr lang="en-GB" dirty="0"/>
          </a:p>
        </p:txBody>
      </p:sp>
      <p:sp>
        <p:nvSpPr>
          <p:cNvPr id="3" name="Content Placeholder 2">
            <a:extLst>
              <a:ext uri="{FF2B5EF4-FFF2-40B4-BE49-F238E27FC236}">
                <a16:creationId xmlns:a16="http://schemas.microsoft.com/office/drawing/2014/main" id="{5CE8997A-F649-D96E-BAE1-1513A0C619A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1A48F01C-846B-A711-5843-1475AD9995E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cxnSp>
        <p:nvCxnSpPr>
          <p:cNvPr id="5" name="Straight Connector 4">
            <a:extLst>
              <a:ext uri="{FF2B5EF4-FFF2-40B4-BE49-F238E27FC236}">
                <a16:creationId xmlns:a16="http://schemas.microsoft.com/office/drawing/2014/main" id="{847EB81B-B9FA-74FE-6D17-2633D093D782}"/>
              </a:ext>
            </a:extLst>
          </p:cNvPr>
          <p:cNvCxnSpPr/>
          <p:nvPr userDrawn="1"/>
        </p:nvCxnSpPr>
        <p:spPr>
          <a:xfrm>
            <a:off x="225188" y="6632812"/>
            <a:ext cx="11696131" cy="0"/>
          </a:xfrm>
          <a:prstGeom prst="line">
            <a:avLst/>
          </a:prstGeom>
          <a:ln w="28575">
            <a:solidFill>
              <a:schemeClr val="accent6"/>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056184969"/>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7DA5FF-F4AD-C54B-2CD3-992B6DAE95B4}"/>
              </a:ext>
            </a:extLst>
          </p:cNvPr>
          <p:cNvSpPr>
            <a:spLocks noGrp="1"/>
          </p:cNvSpPr>
          <p:nvPr>
            <p:ph type="title"/>
          </p:nvPr>
        </p:nvSpPr>
        <p:spPr>
          <a:xfrm>
            <a:off x="839788" y="365125"/>
            <a:ext cx="10515600" cy="1325563"/>
          </a:xfrm>
        </p:spPr>
        <p:txBody>
          <a:bodyPr/>
          <a:lstStyle>
            <a:lvl1pPr>
              <a:defRPr>
                <a:solidFill>
                  <a:schemeClr val="accent6"/>
                </a:solidFill>
              </a:defRPr>
            </a:lvl1pPr>
          </a:lstStyle>
          <a:p>
            <a:r>
              <a:rPr lang="en-US" dirty="0"/>
              <a:t>Click to edit Master title style</a:t>
            </a:r>
            <a:endParaRPr lang="en-GB" dirty="0"/>
          </a:p>
        </p:txBody>
      </p:sp>
      <p:sp>
        <p:nvSpPr>
          <p:cNvPr id="3" name="Text Placeholder 2">
            <a:extLst>
              <a:ext uri="{FF2B5EF4-FFF2-40B4-BE49-F238E27FC236}">
                <a16:creationId xmlns:a16="http://schemas.microsoft.com/office/drawing/2014/main" id="{BFDB9DCB-7ACE-F3E1-2208-B01690D10EE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251FAC9E-6BFA-8926-97C5-F124366E7FD7}"/>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0E7D00A0-990A-5B1A-0172-BF79B86F438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9F08B496-4059-6E80-DC19-91135A07C801}"/>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cxnSp>
        <p:nvCxnSpPr>
          <p:cNvPr id="7" name="Straight Connector 6">
            <a:extLst>
              <a:ext uri="{FF2B5EF4-FFF2-40B4-BE49-F238E27FC236}">
                <a16:creationId xmlns:a16="http://schemas.microsoft.com/office/drawing/2014/main" id="{CA9076F5-9EA3-9F28-9461-777BCD93A750}"/>
              </a:ext>
            </a:extLst>
          </p:cNvPr>
          <p:cNvCxnSpPr/>
          <p:nvPr userDrawn="1"/>
        </p:nvCxnSpPr>
        <p:spPr>
          <a:xfrm>
            <a:off x="225188" y="6632812"/>
            <a:ext cx="11696131" cy="0"/>
          </a:xfrm>
          <a:prstGeom prst="line">
            <a:avLst/>
          </a:prstGeom>
          <a:ln w="28575">
            <a:solidFill>
              <a:schemeClr val="accent6"/>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861176760"/>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text and 3 Photos">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66C8988C-864B-B8E8-CA4E-D6312B325335}"/>
              </a:ext>
            </a:extLst>
          </p:cNvPr>
          <p:cNvSpPr>
            <a:spLocks noGrp="1"/>
          </p:cNvSpPr>
          <p:nvPr>
            <p:ph type="title"/>
          </p:nvPr>
        </p:nvSpPr>
        <p:spPr>
          <a:xfrm>
            <a:off x="838199" y="365125"/>
            <a:ext cx="5783581" cy="709295"/>
          </a:xfrm>
        </p:spPr>
        <p:txBody>
          <a:bodyPr>
            <a:normAutofit/>
          </a:bodyPr>
          <a:lstStyle>
            <a:lvl1pPr>
              <a:defRPr sz="3200">
                <a:solidFill>
                  <a:schemeClr val="accent6"/>
                </a:solidFill>
              </a:defRPr>
            </a:lvl1pPr>
          </a:lstStyle>
          <a:p>
            <a:r>
              <a:rPr lang="en-US" dirty="0"/>
              <a:t>Click to edit Master title style</a:t>
            </a:r>
            <a:endParaRPr lang="en-GB" dirty="0"/>
          </a:p>
        </p:txBody>
      </p:sp>
      <p:sp>
        <p:nvSpPr>
          <p:cNvPr id="5" name="Picture Placeholder 2">
            <a:extLst>
              <a:ext uri="{FF2B5EF4-FFF2-40B4-BE49-F238E27FC236}">
                <a16:creationId xmlns:a16="http://schemas.microsoft.com/office/drawing/2014/main" id="{86C7CB72-531D-3308-E407-DAC930102BE3}"/>
              </a:ext>
            </a:extLst>
          </p:cNvPr>
          <p:cNvSpPr>
            <a:spLocks noGrp="1"/>
          </p:cNvSpPr>
          <p:nvPr>
            <p:ph type="pic" idx="10"/>
          </p:nvPr>
        </p:nvSpPr>
        <p:spPr>
          <a:xfrm>
            <a:off x="7947660" y="0"/>
            <a:ext cx="4244340" cy="215646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dirty="0"/>
          </a:p>
        </p:txBody>
      </p:sp>
      <p:sp>
        <p:nvSpPr>
          <p:cNvPr id="7" name="Picture Placeholder 2">
            <a:extLst>
              <a:ext uri="{FF2B5EF4-FFF2-40B4-BE49-F238E27FC236}">
                <a16:creationId xmlns:a16="http://schemas.microsoft.com/office/drawing/2014/main" id="{E263CED1-3C32-5567-E0EF-82A41794F477}"/>
              </a:ext>
            </a:extLst>
          </p:cNvPr>
          <p:cNvSpPr>
            <a:spLocks noGrp="1"/>
          </p:cNvSpPr>
          <p:nvPr>
            <p:ph type="pic" idx="11"/>
          </p:nvPr>
        </p:nvSpPr>
        <p:spPr>
          <a:xfrm>
            <a:off x="7947660" y="2350769"/>
            <a:ext cx="4244340" cy="215646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dirty="0"/>
          </a:p>
        </p:txBody>
      </p:sp>
      <p:sp>
        <p:nvSpPr>
          <p:cNvPr id="8" name="Picture Placeholder 2">
            <a:extLst>
              <a:ext uri="{FF2B5EF4-FFF2-40B4-BE49-F238E27FC236}">
                <a16:creationId xmlns:a16="http://schemas.microsoft.com/office/drawing/2014/main" id="{E2000AFF-2BDB-DF5C-C8B7-630916DA8373}"/>
              </a:ext>
            </a:extLst>
          </p:cNvPr>
          <p:cNvSpPr>
            <a:spLocks noGrp="1"/>
          </p:cNvSpPr>
          <p:nvPr>
            <p:ph type="pic" idx="12"/>
          </p:nvPr>
        </p:nvSpPr>
        <p:spPr>
          <a:xfrm>
            <a:off x="7947660" y="4701538"/>
            <a:ext cx="4244340" cy="215646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dirty="0"/>
          </a:p>
        </p:txBody>
      </p:sp>
      <p:pic>
        <p:nvPicPr>
          <p:cNvPr id="9" name="Graphic 8">
            <a:extLst>
              <a:ext uri="{FF2B5EF4-FFF2-40B4-BE49-F238E27FC236}">
                <a16:creationId xmlns:a16="http://schemas.microsoft.com/office/drawing/2014/main" id="{CEA70469-5473-CBC3-8BE6-CDB2C2398662}"/>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7889715" y="-60554"/>
            <a:ext cx="57945" cy="6979107"/>
          </a:xfrm>
          <a:prstGeom prst="rect">
            <a:avLst/>
          </a:prstGeom>
        </p:spPr>
      </p:pic>
      <p:sp>
        <p:nvSpPr>
          <p:cNvPr id="2" name="Text Placeholder 3">
            <a:extLst>
              <a:ext uri="{FF2B5EF4-FFF2-40B4-BE49-F238E27FC236}">
                <a16:creationId xmlns:a16="http://schemas.microsoft.com/office/drawing/2014/main" id="{E04124B8-503C-8A6D-C17F-91BC97400D11}"/>
              </a:ext>
            </a:extLst>
          </p:cNvPr>
          <p:cNvSpPr>
            <a:spLocks noGrp="1"/>
          </p:cNvSpPr>
          <p:nvPr>
            <p:ph type="body" sz="half" idx="2"/>
          </p:nvPr>
        </p:nvSpPr>
        <p:spPr>
          <a:xfrm>
            <a:off x="839788" y="1333499"/>
            <a:ext cx="6582092" cy="515937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extLst>
      <p:ext uri="{BB962C8B-B14F-4D97-AF65-F5344CB8AC3E}">
        <p14:creationId xmlns:p14="http://schemas.microsoft.com/office/powerpoint/2010/main" val="187828616"/>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34BA15-BEFA-CA77-63FB-C10696455DEA}"/>
              </a:ext>
            </a:extLst>
          </p:cNvPr>
          <p:cNvSpPr>
            <a:spLocks noGrp="1"/>
          </p:cNvSpPr>
          <p:nvPr>
            <p:ph type="title"/>
          </p:nvPr>
        </p:nvSpPr>
        <p:spPr>
          <a:xfrm>
            <a:off x="839788" y="457200"/>
            <a:ext cx="3932237" cy="1600200"/>
          </a:xfrm>
        </p:spPr>
        <p:txBody>
          <a:bodyPr anchor="b"/>
          <a:lstStyle>
            <a:lvl1pPr>
              <a:defRPr sz="3200">
                <a:solidFill>
                  <a:schemeClr val="accent6"/>
                </a:solidFill>
              </a:defRPr>
            </a:lvl1pPr>
          </a:lstStyle>
          <a:p>
            <a:r>
              <a:rPr lang="en-US" dirty="0"/>
              <a:t>Click to edit Master title style</a:t>
            </a:r>
            <a:endParaRPr lang="en-GB" dirty="0"/>
          </a:p>
        </p:txBody>
      </p:sp>
      <p:sp>
        <p:nvSpPr>
          <p:cNvPr id="3" name="Content Placeholder 2">
            <a:extLst>
              <a:ext uri="{FF2B5EF4-FFF2-40B4-BE49-F238E27FC236}">
                <a16:creationId xmlns:a16="http://schemas.microsoft.com/office/drawing/2014/main" id="{AB462ADC-A200-C97C-F849-B0BB89CD0DC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D9907109-978C-EAF9-8A19-01B27F0FEA5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cxnSp>
        <p:nvCxnSpPr>
          <p:cNvPr id="5" name="Straight Connector 4">
            <a:extLst>
              <a:ext uri="{FF2B5EF4-FFF2-40B4-BE49-F238E27FC236}">
                <a16:creationId xmlns:a16="http://schemas.microsoft.com/office/drawing/2014/main" id="{9A04053A-5E5C-7FFC-6BDE-3D58FF09B92C}"/>
              </a:ext>
            </a:extLst>
          </p:cNvPr>
          <p:cNvCxnSpPr/>
          <p:nvPr userDrawn="1"/>
        </p:nvCxnSpPr>
        <p:spPr>
          <a:xfrm>
            <a:off x="225188" y="6632812"/>
            <a:ext cx="11696131" cy="0"/>
          </a:xfrm>
          <a:prstGeom prst="line">
            <a:avLst/>
          </a:prstGeom>
          <a:ln w="28575">
            <a:solidFill>
              <a:schemeClr val="accent6"/>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5055885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 preserve="1">
  <p:cSld name="Magenta_Print">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325597-239F-7664-1B08-3D11E8CBC6AF}"/>
              </a:ext>
            </a:extLst>
          </p:cNvPr>
          <p:cNvSpPr>
            <a:spLocks noGrp="1"/>
          </p:cNvSpPr>
          <p:nvPr>
            <p:ph type="ctrTitle"/>
          </p:nvPr>
        </p:nvSpPr>
        <p:spPr>
          <a:xfrm>
            <a:off x="1524000" y="1122363"/>
            <a:ext cx="9144000" cy="2387600"/>
          </a:xfrm>
        </p:spPr>
        <p:txBody>
          <a:bodyPr anchor="b">
            <a:normAutofit/>
          </a:bodyPr>
          <a:lstStyle>
            <a:lvl1pPr algn="ctr">
              <a:defRPr sz="4000" b="1">
                <a:solidFill>
                  <a:srgbClr val="AE2573"/>
                </a:solidFill>
                <a:latin typeface="Calibri" panose="020F0502020204030204" pitchFamily="34" charset="0"/>
                <a:cs typeface="Calibri" panose="020F0502020204030204" pitchFamily="34" charset="0"/>
              </a:defRPr>
            </a:lvl1pPr>
          </a:lstStyle>
          <a:p>
            <a:r>
              <a:rPr lang="en-US" dirty="0"/>
              <a:t>Click to edit Master title style</a:t>
            </a:r>
            <a:endParaRPr lang="en-GB" dirty="0"/>
          </a:p>
        </p:txBody>
      </p:sp>
      <p:sp>
        <p:nvSpPr>
          <p:cNvPr id="3" name="Subtitle 2">
            <a:extLst>
              <a:ext uri="{FF2B5EF4-FFF2-40B4-BE49-F238E27FC236}">
                <a16:creationId xmlns:a16="http://schemas.microsoft.com/office/drawing/2014/main" id="{BBEDE0A1-D704-D795-CCBC-E7B0451B0B08}"/>
              </a:ext>
            </a:extLst>
          </p:cNvPr>
          <p:cNvSpPr>
            <a:spLocks noGrp="1"/>
          </p:cNvSpPr>
          <p:nvPr>
            <p:ph type="subTitle" idx="1"/>
          </p:nvPr>
        </p:nvSpPr>
        <p:spPr>
          <a:xfrm>
            <a:off x="1524000" y="3602038"/>
            <a:ext cx="9144000" cy="1655762"/>
          </a:xfrm>
        </p:spPr>
        <p:txBody>
          <a:bodyPr/>
          <a:lstStyle>
            <a:lvl1pPr marL="0" indent="0" algn="ctr">
              <a:buNone/>
              <a:defRPr sz="2400">
                <a:solidFill>
                  <a:srgbClr val="AE2573"/>
                </a:solidFill>
                <a:latin typeface="Calibri" panose="020F0502020204030204" pitchFamily="34" charset="0"/>
                <a:cs typeface="Calibri" panose="020F050202020403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sp>
        <p:nvSpPr>
          <p:cNvPr id="4" name="Rectangle 3">
            <a:extLst>
              <a:ext uri="{FF2B5EF4-FFF2-40B4-BE49-F238E27FC236}">
                <a16:creationId xmlns:a16="http://schemas.microsoft.com/office/drawing/2014/main" id="{F8C0632F-6BE3-ECB5-5D08-C1B7AC95872F}"/>
              </a:ext>
            </a:extLst>
          </p:cNvPr>
          <p:cNvSpPr/>
          <p:nvPr userDrawn="1"/>
        </p:nvSpPr>
        <p:spPr>
          <a:xfrm>
            <a:off x="746150" y="746152"/>
            <a:ext cx="10699700" cy="5365698"/>
          </a:xfrm>
          <a:prstGeom prst="rect">
            <a:avLst/>
          </a:prstGeom>
          <a:noFill/>
          <a:ln>
            <a:solidFill>
              <a:srgbClr val="AE257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780679553"/>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FC10DA-640C-12ED-2D90-E9B84D16CFE4}"/>
              </a:ext>
            </a:extLst>
          </p:cNvPr>
          <p:cNvSpPr>
            <a:spLocks noGrp="1"/>
          </p:cNvSpPr>
          <p:nvPr>
            <p:ph type="title"/>
          </p:nvPr>
        </p:nvSpPr>
        <p:spPr>
          <a:xfrm>
            <a:off x="839788" y="457200"/>
            <a:ext cx="3932237" cy="1600200"/>
          </a:xfrm>
        </p:spPr>
        <p:txBody>
          <a:bodyPr anchor="b"/>
          <a:lstStyle>
            <a:lvl1pPr>
              <a:defRPr sz="3200">
                <a:solidFill>
                  <a:schemeClr val="accent6"/>
                </a:solidFill>
              </a:defRPr>
            </a:lvl1pPr>
          </a:lstStyle>
          <a:p>
            <a:r>
              <a:rPr lang="en-US" dirty="0"/>
              <a:t>Click to edit Master title style</a:t>
            </a:r>
            <a:endParaRPr lang="en-GB" dirty="0"/>
          </a:p>
        </p:txBody>
      </p:sp>
      <p:sp>
        <p:nvSpPr>
          <p:cNvPr id="3" name="Picture Placeholder 2">
            <a:extLst>
              <a:ext uri="{FF2B5EF4-FFF2-40B4-BE49-F238E27FC236}">
                <a16:creationId xmlns:a16="http://schemas.microsoft.com/office/drawing/2014/main" id="{48B3D50A-49F4-00DD-FA8D-4E06C960FEB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dirty="0"/>
          </a:p>
        </p:txBody>
      </p:sp>
      <p:sp>
        <p:nvSpPr>
          <p:cNvPr id="4" name="Text Placeholder 3">
            <a:extLst>
              <a:ext uri="{FF2B5EF4-FFF2-40B4-BE49-F238E27FC236}">
                <a16:creationId xmlns:a16="http://schemas.microsoft.com/office/drawing/2014/main" id="{3C914B02-380D-4C8C-B2C9-030E417E8FC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cxnSp>
        <p:nvCxnSpPr>
          <p:cNvPr id="5" name="Straight Connector 4">
            <a:extLst>
              <a:ext uri="{FF2B5EF4-FFF2-40B4-BE49-F238E27FC236}">
                <a16:creationId xmlns:a16="http://schemas.microsoft.com/office/drawing/2014/main" id="{38A88E9C-08DA-6FF1-420F-60E8DF1B005A}"/>
              </a:ext>
            </a:extLst>
          </p:cNvPr>
          <p:cNvCxnSpPr/>
          <p:nvPr userDrawn="1"/>
        </p:nvCxnSpPr>
        <p:spPr>
          <a:xfrm>
            <a:off x="225188" y="6632812"/>
            <a:ext cx="11696131" cy="0"/>
          </a:xfrm>
          <a:prstGeom prst="line">
            <a:avLst/>
          </a:prstGeom>
          <a:ln w="28575">
            <a:solidFill>
              <a:schemeClr val="accent6"/>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5423999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 preserve="1">
  <p:cSld name="Magenta_Screen">
    <p:bg>
      <p:bgPr>
        <a:solidFill>
          <a:schemeClr val="accent5"/>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325597-239F-7664-1B08-3D11E8CBC6AF}"/>
              </a:ext>
            </a:extLst>
          </p:cNvPr>
          <p:cNvSpPr>
            <a:spLocks noGrp="1"/>
          </p:cNvSpPr>
          <p:nvPr>
            <p:ph type="ctrTitle"/>
          </p:nvPr>
        </p:nvSpPr>
        <p:spPr>
          <a:xfrm>
            <a:off x="1524000" y="1122363"/>
            <a:ext cx="9144000" cy="2387600"/>
          </a:xfrm>
        </p:spPr>
        <p:txBody>
          <a:bodyPr anchor="b">
            <a:normAutofit/>
          </a:bodyPr>
          <a:lstStyle>
            <a:lvl1pPr algn="ctr">
              <a:defRPr sz="4000" b="1">
                <a:solidFill>
                  <a:schemeClr val="bg1"/>
                </a:solidFill>
                <a:latin typeface="Calibri" panose="020F0502020204030204" pitchFamily="34" charset="0"/>
                <a:cs typeface="Calibri" panose="020F0502020204030204" pitchFamily="34" charset="0"/>
              </a:defRPr>
            </a:lvl1pPr>
          </a:lstStyle>
          <a:p>
            <a:r>
              <a:rPr lang="en-US" dirty="0"/>
              <a:t>Click to edit Master title style</a:t>
            </a:r>
            <a:endParaRPr lang="en-GB" dirty="0"/>
          </a:p>
        </p:txBody>
      </p:sp>
      <p:sp>
        <p:nvSpPr>
          <p:cNvPr id="3" name="Subtitle 2">
            <a:extLst>
              <a:ext uri="{FF2B5EF4-FFF2-40B4-BE49-F238E27FC236}">
                <a16:creationId xmlns:a16="http://schemas.microsoft.com/office/drawing/2014/main" id="{BBEDE0A1-D704-D795-CCBC-E7B0451B0B08}"/>
              </a:ext>
            </a:extLst>
          </p:cNvPr>
          <p:cNvSpPr>
            <a:spLocks noGrp="1"/>
          </p:cNvSpPr>
          <p:nvPr>
            <p:ph type="subTitle" idx="1"/>
          </p:nvPr>
        </p:nvSpPr>
        <p:spPr>
          <a:xfrm>
            <a:off x="1524000" y="3602038"/>
            <a:ext cx="9144000" cy="1655762"/>
          </a:xfrm>
        </p:spPr>
        <p:txBody>
          <a:bodyPr/>
          <a:lstStyle>
            <a:lvl1pPr marL="0" indent="0" algn="ctr">
              <a:buNone/>
              <a:defRPr sz="2400">
                <a:solidFill>
                  <a:schemeClr val="bg1"/>
                </a:solidFill>
                <a:latin typeface="Calibri" panose="020F0502020204030204" pitchFamily="34" charset="0"/>
                <a:cs typeface="Calibri" panose="020F050202020403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sp>
        <p:nvSpPr>
          <p:cNvPr id="4" name="Rectangle 3">
            <a:extLst>
              <a:ext uri="{FF2B5EF4-FFF2-40B4-BE49-F238E27FC236}">
                <a16:creationId xmlns:a16="http://schemas.microsoft.com/office/drawing/2014/main" id="{AEEFAC89-0E37-22C3-4336-BB269852BE03}"/>
              </a:ext>
            </a:extLst>
          </p:cNvPr>
          <p:cNvSpPr/>
          <p:nvPr userDrawn="1"/>
        </p:nvSpPr>
        <p:spPr>
          <a:xfrm>
            <a:off x="746150" y="746152"/>
            <a:ext cx="10699700" cy="5365698"/>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84297411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MagentaCover_Photo">
    <p:spTree>
      <p:nvGrpSpPr>
        <p:cNvPr id="1" name=""/>
        <p:cNvGrpSpPr/>
        <p:nvPr/>
      </p:nvGrpSpPr>
      <p:grpSpPr>
        <a:xfrm>
          <a:off x="0" y="0"/>
          <a:ext cx="0" cy="0"/>
          <a:chOff x="0" y="0"/>
          <a:chExt cx="0" cy="0"/>
        </a:xfrm>
      </p:grpSpPr>
      <p:sp>
        <p:nvSpPr>
          <p:cNvPr id="9" name="Picture Placeholder 2">
            <a:extLst>
              <a:ext uri="{FF2B5EF4-FFF2-40B4-BE49-F238E27FC236}">
                <a16:creationId xmlns:a16="http://schemas.microsoft.com/office/drawing/2014/main" id="{59ABE48A-61A5-DEE9-76E8-E6251FD66DF7}"/>
              </a:ext>
            </a:extLst>
          </p:cNvPr>
          <p:cNvSpPr>
            <a:spLocks noGrp="1"/>
          </p:cNvSpPr>
          <p:nvPr>
            <p:ph type="pic" idx="10"/>
          </p:nvPr>
        </p:nvSpPr>
        <p:spPr>
          <a:xfrm>
            <a:off x="7086600" y="0"/>
            <a:ext cx="5105400" cy="68580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dirty="0"/>
          </a:p>
        </p:txBody>
      </p:sp>
      <p:pic>
        <p:nvPicPr>
          <p:cNvPr id="4" name="Picture 3">
            <a:extLst>
              <a:ext uri="{FF2B5EF4-FFF2-40B4-BE49-F238E27FC236}">
                <a16:creationId xmlns:a16="http://schemas.microsoft.com/office/drawing/2014/main" id="{26331CE2-942A-E2E9-E64E-F34774BD101B}"/>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7237476" cy="6858000"/>
          </a:xfrm>
          <a:prstGeom prst="rect">
            <a:avLst/>
          </a:prstGeom>
        </p:spPr>
      </p:pic>
      <p:sp>
        <p:nvSpPr>
          <p:cNvPr id="2" name="Title 1">
            <a:extLst>
              <a:ext uri="{FF2B5EF4-FFF2-40B4-BE49-F238E27FC236}">
                <a16:creationId xmlns:a16="http://schemas.microsoft.com/office/drawing/2014/main" id="{B23EC3FF-88EC-7E7B-2138-DF84A549D3C4}"/>
              </a:ext>
            </a:extLst>
          </p:cNvPr>
          <p:cNvSpPr>
            <a:spLocks noGrp="1"/>
          </p:cNvSpPr>
          <p:nvPr>
            <p:ph type="title"/>
          </p:nvPr>
        </p:nvSpPr>
        <p:spPr>
          <a:xfrm>
            <a:off x="462887" y="2915479"/>
            <a:ext cx="4518546" cy="1325563"/>
          </a:xfrm>
        </p:spPr>
        <p:txBody>
          <a:bodyPr>
            <a:normAutofit/>
          </a:bodyPr>
          <a:lstStyle>
            <a:lvl1pPr>
              <a:defRPr sz="4000">
                <a:solidFill>
                  <a:schemeClr val="bg1"/>
                </a:solidFill>
              </a:defRPr>
            </a:lvl1pPr>
          </a:lstStyle>
          <a:p>
            <a:r>
              <a:rPr lang="en-US" dirty="0"/>
              <a:t>Click to edit Master title style</a:t>
            </a:r>
            <a:endParaRPr lang="en-GB" dirty="0"/>
          </a:p>
        </p:txBody>
      </p:sp>
      <p:sp>
        <p:nvSpPr>
          <p:cNvPr id="5" name="Subtitle 2">
            <a:extLst>
              <a:ext uri="{FF2B5EF4-FFF2-40B4-BE49-F238E27FC236}">
                <a16:creationId xmlns:a16="http://schemas.microsoft.com/office/drawing/2014/main" id="{925A19B0-CC1F-4867-50C7-29C48B0FB822}"/>
              </a:ext>
            </a:extLst>
          </p:cNvPr>
          <p:cNvSpPr>
            <a:spLocks noGrp="1"/>
          </p:cNvSpPr>
          <p:nvPr>
            <p:ph type="subTitle" idx="1"/>
          </p:nvPr>
        </p:nvSpPr>
        <p:spPr>
          <a:xfrm>
            <a:off x="462887" y="4495966"/>
            <a:ext cx="4518546" cy="874428"/>
          </a:xfrm>
        </p:spPr>
        <p:txBody>
          <a:bodyPr/>
          <a:lstStyle>
            <a:lvl1pPr marL="0" indent="0" algn="l">
              <a:buNone/>
              <a:defRPr sz="2400">
                <a:solidFill>
                  <a:schemeClr val="bg1"/>
                </a:solidFill>
                <a:latin typeface="Calibri" panose="020F0502020204030204" pitchFamily="34" charset="0"/>
                <a:cs typeface="Calibri" panose="020F050202020403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spTree>
    <p:extLst>
      <p:ext uri="{BB962C8B-B14F-4D97-AF65-F5344CB8AC3E}">
        <p14:creationId xmlns:p14="http://schemas.microsoft.com/office/powerpoint/2010/main" val="14350922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C11581-9724-0A39-D60C-2422D46B77F2}"/>
              </a:ext>
            </a:extLst>
          </p:cNvPr>
          <p:cNvSpPr>
            <a:spLocks noGrp="1"/>
          </p:cNvSpPr>
          <p:nvPr>
            <p:ph type="title"/>
          </p:nvPr>
        </p:nvSpPr>
        <p:spPr>
          <a:xfrm>
            <a:off x="838199" y="365125"/>
            <a:ext cx="7678004" cy="1325563"/>
          </a:xfrm>
        </p:spPr>
        <p:txBody>
          <a:bodyPr/>
          <a:lstStyle>
            <a:lvl1pPr>
              <a:defRPr>
                <a:solidFill>
                  <a:schemeClr val="accent5"/>
                </a:solidFill>
              </a:defRPr>
            </a:lvl1pPr>
          </a:lstStyle>
          <a:p>
            <a:r>
              <a:rPr lang="en-US" dirty="0"/>
              <a:t>Click to edit Master title style</a:t>
            </a:r>
            <a:endParaRPr lang="en-GB" dirty="0"/>
          </a:p>
        </p:txBody>
      </p:sp>
      <p:sp>
        <p:nvSpPr>
          <p:cNvPr id="3" name="Content Placeholder 2">
            <a:extLst>
              <a:ext uri="{FF2B5EF4-FFF2-40B4-BE49-F238E27FC236}">
                <a16:creationId xmlns:a16="http://schemas.microsoft.com/office/drawing/2014/main" id="{3F81F0AC-4488-067F-86E3-47C2AA25D7BD}"/>
              </a:ext>
            </a:extLst>
          </p:cNvPr>
          <p:cNvSpPr>
            <a:spLocks noGrp="1"/>
          </p:cNvSpPr>
          <p:nvPr>
            <p:ph idx="1"/>
          </p:nvPr>
        </p:nvSpPr>
        <p:spPr/>
        <p:txBody>
          <a:bodyPr/>
          <a:lstStyle>
            <a:lvl1pPr>
              <a:defRPr>
                <a:latin typeface="Calibri" panose="020F0502020204030204" pitchFamily="34" charset="0"/>
                <a:cs typeface="Calibri" panose="020F0502020204030204" pitchFamily="34" charset="0"/>
              </a:defRPr>
            </a:lvl1pPr>
            <a:lvl2pPr>
              <a:defRPr>
                <a:latin typeface="Calibri" panose="020F0502020204030204" pitchFamily="34" charset="0"/>
                <a:cs typeface="Calibri" panose="020F0502020204030204" pitchFamily="34" charset="0"/>
              </a:defRPr>
            </a:lvl2pPr>
            <a:lvl3pPr>
              <a:defRPr>
                <a:latin typeface="Calibri" panose="020F0502020204030204" pitchFamily="34" charset="0"/>
                <a:cs typeface="Calibri" panose="020F0502020204030204" pitchFamily="34" charset="0"/>
              </a:defRPr>
            </a:lvl3pPr>
            <a:lvl4pPr>
              <a:defRPr>
                <a:latin typeface="Calibri" panose="020F0502020204030204" pitchFamily="34" charset="0"/>
                <a:cs typeface="Calibri" panose="020F0502020204030204" pitchFamily="34" charset="0"/>
              </a:defRPr>
            </a:lvl4pPr>
            <a:lvl5pPr>
              <a:defRPr>
                <a:latin typeface="Calibri" panose="020F0502020204030204" pitchFamily="34" charset="0"/>
                <a:cs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cxnSp>
        <p:nvCxnSpPr>
          <p:cNvPr id="7" name="Straight Connector 6">
            <a:extLst>
              <a:ext uri="{FF2B5EF4-FFF2-40B4-BE49-F238E27FC236}">
                <a16:creationId xmlns:a16="http://schemas.microsoft.com/office/drawing/2014/main" id="{8D6D748E-1A3B-12EE-6327-722D4615651F}"/>
              </a:ext>
            </a:extLst>
          </p:cNvPr>
          <p:cNvCxnSpPr/>
          <p:nvPr userDrawn="1"/>
        </p:nvCxnSpPr>
        <p:spPr>
          <a:xfrm>
            <a:off x="225188" y="6632812"/>
            <a:ext cx="11696131" cy="0"/>
          </a:xfrm>
          <a:prstGeom prst="line">
            <a:avLst/>
          </a:prstGeom>
          <a:ln w="28575">
            <a:solidFill>
              <a:srgbClr val="AE2573"/>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2718587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E1D7EB-F411-0E45-4EB3-FF86E618D5A7}"/>
              </a:ext>
            </a:extLst>
          </p:cNvPr>
          <p:cNvSpPr>
            <a:spLocks noGrp="1"/>
          </p:cNvSpPr>
          <p:nvPr>
            <p:ph type="title"/>
          </p:nvPr>
        </p:nvSpPr>
        <p:spPr>
          <a:xfrm>
            <a:off x="838200" y="365125"/>
            <a:ext cx="8176146" cy="1325563"/>
          </a:xfrm>
        </p:spPr>
        <p:txBody>
          <a:bodyPr/>
          <a:lstStyle>
            <a:lvl1pPr>
              <a:defRPr>
                <a:solidFill>
                  <a:schemeClr val="accent5"/>
                </a:solidFill>
              </a:defRPr>
            </a:lvl1pPr>
          </a:lstStyle>
          <a:p>
            <a:r>
              <a:rPr lang="en-US" dirty="0"/>
              <a:t>Click to edit Master title style</a:t>
            </a:r>
            <a:endParaRPr lang="en-GB" dirty="0"/>
          </a:p>
        </p:txBody>
      </p:sp>
      <p:sp>
        <p:nvSpPr>
          <p:cNvPr id="3" name="Content Placeholder 2">
            <a:extLst>
              <a:ext uri="{FF2B5EF4-FFF2-40B4-BE49-F238E27FC236}">
                <a16:creationId xmlns:a16="http://schemas.microsoft.com/office/drawing/2014/main" id="{5CE8997A-F649-D96E-BAE1-1513A0C619A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1A48F01C-846B-A711-5843-1475AD9995E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cxnSp>
        <p:nvCxnSpPr>
          <p:cNvPr id="9" name="Straight Connector 8">
            <a:extLst>
              <a:ext uri="{FF2B5EF4-FFF2-40B4-BE49-F238E27FC236}">
                <a16:creationId xmlns:a16="http://schemas.microsoft.com/office/drawing/2014/main" id="{3943B2C6-43F5-FFAC-F013-099C0B5F637D}"/>
              </a:ext>
            </a:extLst>
          </p:cNvPr>
          <p:cNvCxnSpPr/>
          <p:nvPr userDrawn="1"/>
        </p:nvCxnSpPr>
        <p:spPr>
          <a:xfrm>
            <a:off x="225188" y="6632812"/>
            <a:ext cx="11696131" cy="0"/>
          </a:xfrm>
          <a:prstGeom prst="line">
            <a:avLst/>
          </a:prstGeom>
          <a:ln w="28575">
            <a:solidFill>
              <a:srgbClr val="AE2573"/>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853637642"/>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2.xml"/><Relationship Id="rId3" Type="http://schemas.openxmlformats.org/officeDocument/2006/relationships/slideLayout" Target="../slideLayouts/slideLayout7.xml"/><Relationship Id="rId7" Type="http://schemas.openxmlformats.org/officeDocument/2006/relationships/slideLayout" Target="../slideLayouts/slideLayout11.xml"/><Relationship Id="rId2" Type="http://schemas.openxmlformats.org/officeDocument/2006/relationships/slideLayout" Target="../slideLayouts/slideLayout6.xml"/><Relationship Id="rId1" Type="http://schemas.openxmlformats.org/officeDocument/2006/relationships/slideLayout" Target="../slideLayouts/slideLayout5.xml"/><Relationship Id="rId6" Type="http://schemas.openxmlformats.org/officeDocument/2006/relationships/slideLayout" Target="../slideLayouts/slideLayout10.xml"/><Relationship Id="rId11" Type="http://schemas.openxmlformats.org/officeDocument/2006/relationships/theme" Target="../theme/theme2.xml"/><Relationship Id="rId5" Type="http://schemas.openxmlformats.org/officeDocument/2006/relationships/slideLayout" Target="../slideLayouts/slideLayout9.xml"/><Relationship Id="rId10" Type="http://schemas.openxmlformats.org/officeDocument/2006/relationships/slideLayout" Target="../slideLayouts/slideLayout14.xml"/><Relationship Id="rId4" Type="http://schemas.openxmlformats.org/officeDocument/2006/relationships/slideLayout" Target="../slideLayouts/slideLayout8.xml"/><Relationship Id="rId9" Type="http://schemas.openxmlformats.org/officeDocument/2006/relationships/slideLayout" Target="../slideLayouts/slideLayout13.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2.xml"/><Relationship Id="rId3" Type="http://schemas.openxmlformats.org/officeDocument/2006/relationships/slideLayout" Target="../slideLayouts/slideLayout17.xml"/><Relationship Id="rId7" Type="http://schemas.openxmlformats.org/officeDocument/2006/relationships/slideLayout" Target="../slideLayouts/slideLayout21.xml"/><Relationship Id="rId2" Type="http://schemas.openxmlformats.org/officeDocument/2006/relationships/slideLayout" Target="../slideLayouts/slideLayout16.xml"/><Relationship Id="rId1" Type="http://schemas.openxmlformats.org/officeDocument/2006/relationships/slideLayout" Target="../slideLayouts/slideLayout15.xml"/><Relationship Id="rId6" Type="http://schemas.openxmlformats.org/officeDocument/2006/relationships/slideLayout" Target="../slideLayouts/slideLayout20.xml"/><Relationship Id="rId5" Type="http://schemas.openxmlformats.org/officeDocument/2006/relationships/slideLayout" Target="../slideLayouts/slideLayout19.xml"/><Relationship Id="rId10" Type="http://schemas.openxmlformats.org/officeDocument/2006/relationships/theme" Target="../theme/theme3.xml"/><Relationship Id="rId4" Type="http://schemas.openxmlformats.org/officeDocument/2006/relationships/slideLayout" Target="../slideLayouts/slideLayout18.xml"/><Relationship Id="rId9" Type="http://schemas.openxmlformats.org/officeDocument/2006/relationships/slideLayout" Target="../slideLayouts/slideLayout2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1.xml"/><Relationship Id="rId3" Type="http://schemas.openxmlformats.org/officeDocument/2006/relationships/slideLayout" Target="../slideLayouts/slideLayout26.xml"/><Relationship Id="rId7" Type="http://schemas.openxmlformats.org/officeDocument/2006/relationships/slideLayout" Target="../slideLayouts/slideLayout30.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5" Type="http://schemas.openxmlformats.org/officeDocument/2006/relationships/slideLayout" Target="../slideLayouts/slideLayout28.xml"/><Relationship Id="rId10" Type="http://schemas.openxmlformats.org/officeDocument/2006/relationships/theme" Target="../theme/theme4.xml"/><Relationship Id="rId4" Type="http://schemas.openxmlformats.org/officeDocument/2006/relationships/slideLayout" Target="../slideLayouts/slideLayout27.xml"/><Relationship Id="rId9" Type="http://schemas.openxmlformats.org/officeDocument/2006/relationships/slideLayout" Target="../slideLayouts/slideLayout3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40.xml"/><Relationship Id="rId3" Type="http://schemas.openxmlformats.org/officeDocument/2006/relationships/slideLayout" Target="../slideLayouts/slideLayout35.xml"/><Relationship Id="rId7" Type="http://schemas.openxmlformats.org/officeDocument/2006/relationships/slideLayout" Target="../slideLayouts/slideLayout39.xml"/><Relationship Id="rId2" Type="http://schemas.openxmlformats.org/officeDocument/2006/relationships/slideLayout" Target="../slideLayouts/slideLayout34.xml"/><Relationship Id="rId1" Type="http://schemas.openxmlformats.org/officeDocument/2006/relationships/slideLayout" Target="../slideLayouts/slideLayout33.xml"/><Relationship Id="rId6" Type="http://schemas.openxmlformats.org/officeDocument/2006/relationships/slideLayout" Target="../slideLayouts/slideLayout38.xml"/><Relationship Id="rId5" Type="http://schemas.openxmlformats.org/officeDocument/2006/relationships/slideLayout" Target="../slideLayouts/slideLayout37.xml"/><Relationship Id="rId10" Type="http://schemas.openxmlformats.org/officeDocument/2006/relationships/theme" Target="../theme/theme5.xml"/><Relationship Id="rId4" Type="http://schemas.openxmlformats.org/officeDocument/2006/relationships/slideLayout" Target="../slideLayouts/slideLayout36.xml"/><Relationship Id="rId9" Type="http://schemas.openxmlformats.org/officeDocument/2006/relationships/slideLayout" Target="../slideLayouts/slideLayout41.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49.xml"/><Relationship Id="rId3" Type="http://schemas.openxmlformats.org/officeDocument/2006/relationships/slideLayout" Target="../slideLayouts/slideLayout44.xml"/><Relationship Id="rId7" Type="http://schemas.openxmlformats.org/officeDocument/2006/relationships/slideLayout" Target="../slideLayouts/slideLayout48.xml"/><Relationship Id="rId2" Type="http://schemas.openxmlformats.org/officeDocument/2006/relationships/slideLayout" Target="../slideLayouts/slideLayout43.xml"/><Relationship Id="rId1" Type="http://schemas.openxmlformats.org/officeDocument/2006/relationships/slideLayout" Target="../slideLayouts/slideLayout42.xml"/><Relationship Id="rId6" Type="http://schemas.openxmlformats.org/officeDocument/2006/relationships/slideLayout" Target="../slideLayouts/slideLayout47.xml"/><Relationship Id="rId5" Type="http://schemas.openxmlformats.org/officeDocument/2006/relationships/slideLayout" Target="../slideLayouts/slideLayout46.xml"/><Relationship Id="rId10" Type="http://schemas.openxmlformats.org/officeDocument/2006/relationships/theme" Target="../theme/theme6.xml"/><Relationship Id="rId4" Type="http://schemas.openxmlformats.org/officeDocument/2006/relationships/slideLayout" Target="../slideLayouts/slideLayout45.xml"/><Relationship Id="rId9" Type="http://schemas.openxmlformats.org/officeDocument/2006/relationships/slideLayout" Target="../slideLayouts/slideLayout5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90863055"/>
      </p:ext>
    </p:extLst>
  </p:cSld>
  <p:clrMap bg1="lt1" tx1="dk1" bg2="lt2" tx2="dk2" accent1="accent1" accent2="accent2" accent3="accent3" accent4="accent4" accent5="accent5" accent6="accent6" hlink="hlink" folHlink="folHlink"/>
  <p:sldLayoutIdLst>
    <p:sldLayoutId id="2147483703" r:id="rId1"/>
    <p:sldLayoutId id="2147483701" r:id="rId2"/>
    <p:sldLayoutId id="2147483702" r:id="rId3"/>
    <p:sldLayoutId id="2147483700" r:id="rId4"/>
  </p:sldLayoutIdLst>
  <p:txStyles>
    <p:titleStyle>
      <a:lvl1pPr algn="l" defTabSz="914400" rtl="0" eaLnBrk="1" latinLnBrk="0" hangingPunct="1">
        <a:lnSpc>
          <a:spcPct val="90000"/>
        </a:lnSpc>
        <a:spcBef>
          <a:spcPct val="0"/>
        </a:spcBef>
        <a:buNone/>
        <a:defRPr sz="4400" b="1" kern="1200">
          <a:solidFill>
            <a:schemeClr val="tx1"/>
          </a:solidFill>
          <a:latin typeface="Calibri" panose="020F0502020204030204" pitchFamily="34" charset="0"/>
          <a:ea typeface="+mj-ea"/>
          <a:cs typeface="Calibri" panose="020F0502020204030204" pitchFamily="34" charset="0"/>
        </a:defRPr>
      </a:lvl1pPr>
    </p:titleStyle>
    <p:body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8D1BF4E-DD55-358A-7627-CE72CB8B97CF}"/>
              </a:ext>
            </a:extLst>
          </p:cNvPr>
          <p:cNvSpPr>
            <a:spLocks noGrp="1"/>
          </p:cNvSpPr>
          <p:nvPr>
            <p:ph type="title"/>
          </p:nvPr>
        </p:nvSpPr>
        <p:spPr>
          <a:xfrm>
            <a:off x="838200" y="365125"/>
            <a:ext cx="3976396" cy="1325563"/>
          </a:xfrm>
          <a:prstGeom prst="rect">
            <a:avLst/>
          </a:prstGeom>
        </p:spPr>
        <p:txBody>
          <a:bodyPr vert="horz" lIns="91440" tIns="45720" rIns="91440" bIns="45720" rtlCol="0" anchor="ctr">
            <a:normAutofit/>
          </a:bodyPr>
          <a:lstStyle/>
          <a:p>
            <a:r>
              <a:rPr lang="en-US" dirty="0"/>
              <a:t>Title</a:t>
            </a:r>
            <a:endParaRPr lang="en-GB" dirty="0"/>
          </a:p>
        </p:txBody>
      </p:sp>
      <p:sp>
        <p:nvSpPr>
          <p:cNvPr id="3" name="Text Placeholder 2">
            <a:extLst>
              <a:ext uri="{FF2B5EF4-FFF2-40B4-BE49-F238E27FC236}">
                <a16:creationId xmlns:a16="http://schemas.microsoft.com/office/drawing/2014/main" id="{A47EF90B-DE19-A9F2-44B7-47AEA93B848D}"/>
              </a:ext>
            </a:extLst>
          </p:cNvPr>
          <p:cNvSpPr>
            <a:spLocks noGrp="1"/>
          </p:cNvSpPr>
          <p:nvPr>
            <p:ph type="body" idx="1"/>
          </p:nvPr>
        </p:nvSpPr>
        <p:spPr>
          <a:xfrm>
            <a:off x="838200" y="1825625"/>
            <a:ext cx="6638731" cy="2254963"/>
          </a:xfrm>
          <a:prstGeom prst="rect">
            <a:avLst/>
          </a:prstGeom>
        </p:spPr>
        <p:txBody>
          <a:bodyPr vert="horz" lIns="91440" tIns="45720" rIns="91440" bIns="45720" rtlCol="0">
            <a:normAutofit/>
          </a:bodyPr>
          <a:lstStyle/>
          <a:p>
            <a:pPr lvl="0"/>
            <a:r>
              <a:rPr lang="en-US" dirty="0"/>
              <a:t>Sub title</a:t>
            </a:r>
          </a:p>
        </p:txBody>
      </p:sp>
    </p:spTree>
    <p:extLst>
      <p:ext uri="{BB962C8B-B14F-4D97-AF65-F5344CB8AC3E}">
        <p14:creationId xmlns:p14="http://schemas.microsoft.com/office/powerpoint/2010/main" val="2003635190"/>
      </p:ext>
    </p:extLst>
  </p:cSld>
  <p:clrMap bg1="lt1" tx1="dk1" bg2="lt2" tx2="dk2" accent1="accent1" accent2="accent2" accent3="accent3" accent4="accent4" accent5="accent5" accent6="accent6" hlink="hlink" folHlink="folHlink"/>
  <p:sldLayoutIdLst>
    <p:sldLayoutId id="2147483719" r:id="rId1"/>
    <p:sldLayoutId id="2147483709" r:id="rId2"/>
    <p:sldLayoutId id="2147483710" r:id="rId3"/>
    <p:sldLayoutId id="2147483711" r:id="rId4"/>
    <p:sldLayoutId id="2147483712" r:id="rId5"/>
    <p:sldLayoutId id="2147483713" r:id="rId6"/>
    <p:sldLayoutId id="2147483714" r:id="rId7"/>
    <p:sldLayoutId id="2147483715" r:id="rId8"/>
    <p:sldLayoutId id="2147483716" r:id="rId9"/>
    <p:sldLayoutId id="2147483718" r:id="rId10"/>
  </p:sldLayoutIdLst>
  <p:txStyles>
    <p:titleStyle>
      <a:lvl1pPr algn="l" defTabSz="914400" rtl="0" eaLnBrk="1" latinLnBrk="0" hangingPunct="1">
        <a:lnSpc>
          <a:spcPct val="90000"/>
        </a:lnSpc>
        <a:spcBef>
          <a:spcPct val="0"/>
        </a:spcBef>
        <a:buNone/>
        <a:defRPr sz="4400" b="1" kern="1200">
          <a:solidFill>
            <a:schemeClr val="tx1"/>
          </a:solidFill>
          <a:latin typeface="Calibri" panose="020F0502020204030204" pitchFamily="34" charset="0"/>
          <a:ea typeface="+mj-ea"/>
          <a:cs typeface="Calibri" panose="020F0502020204030204" pitchFamily="34" charset="0"/>
        </a:defRPr>
      </a:lvl1pPr>
    </p:titleStyle>
    <p:body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8D1BF4E-DD55-358A-7627-CE72CB8B97CF}"/>
              </a:ext>
            </a:extLst>
          </p:cNvPr>
          <p:cNvSpPr>
            <a:spLocks noGrp="1"/>
          </p:cNvSpPr>
          <p:nvPr>
            <p:ph type="title"/>
          </p:nvPr>
        </p:nvSpPr>
        <p:spPr>
          <a:xfrm>
            <a:off x="838200" y="365125"/>
            <a:ext cx="3976396" cy="1325563"/>
          </a:xfrm>
          <a:prstGeom prst="rect">
            <a:avLst/>
          </a:prstGeom>
        </p:spPr>
        <p:txBody>
          <a:bodyPr vert="horz" lIns="91440" tIns="45720" rIns="91440" bIns="45720" rtlCol="0" anchor="ctr">
            <a:normAutofit/>
          </a:bodyPr>
          <a:lstStyle/>
          <a:p>
            <a:r>
              <a:rPr lang="en-US" dirty="0"/>
              <a:t>Title</a:t>
            </a:r>
            <a:endParaRPr lang="en-GB" dirty="0"/>
          </a:p>
        </p:txBody>
      </p:sp>
      <p:sp>
        <p:nvSpPr>
          <p:cNvPr id="3" name="Text Placeholder 2">
            <a:extLst>
              <a:ext uri="{FF2B5EF4-FFF2-40B4-BE49-F238E27FC236}">
                <a16:creationId xmlns:a16="http://schemas.microsoft.com/office/drawing/2014/main" id="{A47EF90B-DE19-A9F2-44B7-47AEA93B848D}"/>
              </a:ext>
            </a:extLst>
          </p:cNvPr>
          <p:cNvSpPr>
            <a:spLocks noGrp="1"/>
          </p:cNvSpPr>
          <p:nvPr>
            <p:ph type="body" idx="1"/>
          </p:nvPr>
        </p:nvSpPr>
        <p:spPr>
          <a:xfrm>
            <a:off x="838200" y="1825625"/>
            <a:ext cx="6638731" cy="2254963"/>
          </a:xfrm>
          <a:prstGeom prst="rect">
            <a:avLst/>
          </a:prstGeom>
        </p:spPr>
        <p:txBody>
          <a:bodyPr vert="horz" lIns="91440" tIns="45720" rIns="91440" bIns="45720" rtlCol="0">
            <a:normAutofit/>
          </a:bodyPr>
          <a:lstStyle/>
          <a:p>
            <a:pPr lvl="0"/>
            <a:r>
              <a:rPr lang="en-US" dirty="0"/>
              <a:t>Sub title</a:t>
            </a:r>
          </a:p>
        </p:txBody>
      </p:sp>
    </p:spTree>
    <p:extLst>
      <p:ext uri="{BB962C8B-B14F-4D97-AF65-F5344CB8AC3E}">
        <p14:creationId xmlns:p14="http://schemas.microsoft.com/office/powerpoint/2010/main" val="3899497747"/>
      </p:ext>
    </p:extLst>
  </p:cSld>
  <p:clrMap bg1="lt1" tx1="dk1" bg2="lt2" tx2="dk2" accent1="accent1" accent2="accent2" accent3="accent3" accent4="accent4" accent5="accent5" accent6="accent6" hlink="hlink" folHlink="folHlink"/>
  <p:sldLayoutIdLst>
    <p:sldLayoutId id="2147483720" r:id="rId1"/>
    <p:sldLayoutId id="2147483660" r:id="rId2"/>
    <p:sldLayoutId id="2147483661" r:id="rId3"/>
    <p:sldLayoutId id="2147483662" r:id="rId4"/>
    <p:sldLayoutId id="2147483664" r:id="rId5"/>
    <p:sldLayoutId id="2147483665" r:id="rId6"/>
    <p:sldLayoutId id="2147483667" r:id="rId7"/>
    <p:sldLayoutId id="2147483668" r:id="rId8"/>
    <p:sldLayoutId id="2147483666" r:id="rId9"/>
  </p:sldLayoutIdLst>
  <p:txStyles>
    <p:titleStyle>
      <a:lvl1pPr algn="l" defTabSz="914400" rtl="0" eaLnBrk="1" latinLnBrk="0" hangingPunct="1">
        <a:lnSpc>
          <a:spcPct val="90000"/>
        </a:lnSpc>
        <a:spcBef>
          <a:spcPct val="0"/>
        </a:spcBef>
        <a:buNone/>
        <a:defRPr sz="4400" b="1" kern="1200">
          <a:solidFill>
            <a:schemeClr val="tx1"/>
          </a:solidFill>
          <a:latin typeface="Calibri" panose="020F0502020204030204" pitchFamily="34" charset="0"/>
          <a:ea typeface="+mj-ea"/>
          <a:cs typeface="Calibri" panose="020F0502020204030204" pitchFamily="34" charset="0"/>
        </a:defRPr>
      </a:lvl1pPr>
    </p:titleStyle>
    <p:body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8D1BF4E-DD55-358A-7627-CE72CB8B97CF}"/>
              </a:ext>
            </a:extLst>
          </p:cNvPr>
          <p:cNvSpPr>
            <a:spLocks noGrp="1"/>
          </p:cNvSpPr>
          <p:nvPr>
            <p:ph type="title"/>
          </p:nvPr>
        </p:nvSpPr>
        <p:spPr>
          <a:xfrm>
            <a:off x="838200" y="365125"/>
            <a:ext cx="3976396" cy="1325563"/>
          </a:xfrm>
          <a:prstGeom prst="rect">
            <a:avLst/>
          </a:prstGeom>
        </p:spPr>
        <p:txBody>
          <a:bodyPr vert="horz" lIns="91440" tIns="45720" rIns="91440" bIns="45720" rtlCol="0" anchor="ctr">
            <a:normAutofit/>
          </a:bodyPr>
          <a:lstStyle/>
          <a:p>
            <a:r>
              <a:rPr lang="en-US" dirty="0"/>
              <a:t>Title</a:t>
            </a:r>
            <a:endParaRPr lang="en-GB" dirty="0"/>
          </a:p>
        </p:txBody>
      </p:sp>
      <p:sp>
        <p:nvSpPr>
          <p:cNvPr id="3" name="Text Placeholder 2">
            <a:extLst>
              <a:ext uri="{FF2B5EF4-FFF2-40B4-BE49-F238E27FC236}">
                <a16:creationId xmlns:a16="http://schemas.microsoft.com/office/drawing/2014/main" id="{A47EF90B-DE19-A9F2-44B7-47AEA93B848D}"/>
              </a:ext>
            </a:extLst>
          </p:cNvPr>
          <p:cNvSpPr>
            <a:spLocks noGrp="1"/>
          </p:cNvSpPr>
          <p:nvPr>
            <p:ph type="body" idx="1"/>
          </p:nvPr>
        </p:nvSpPr>
        <p:spPr>
          <a:xfrm>
            <a:off x="838200" y="1825625"/>
            <a:ext cx="6638731" cy="2254963"/>
          </a:xfrm>
          <a:prstGeom prst="rect">
            <a:avLst/>
          </a:prstGeom>
        </p:spPr>
        <p:txBody>
          <a:bodyPr vert="horz" lIns="91440" tIns="45720" rIns="91440" bIns="45720" rtlCol="0">
            <a:normAutofit/>
          </a:bodyPr>
          <a:lstStyle/>
          <a:p>
            <a:pPr lvl="0"/>
            <a:r>
              <a:rPr lang="en-US" dirty="0"/>
              <a:t>Sub title</a:t>
            </a:r>
          </a:p>
        </p:txBody>
      </p:sp>
    </p:spTree>
    <p:extLst>
      <p:ext uri="{BB962C8B-B14F-4D97-AF65-F5344CB8AC3E}">
        <p14:creationId xmlns:p14="http://schemas.microsoft.com/office/powerpoint/2010/main" val="1513644867"/>
      </p:ext>
    </p:extLst>
  </p:cSld>
  <p:clrMap bg1="lt1" tx1="dk1" bg2="lt2" tx2="dk2" accent1="accent1" accent2="accent2" accent3="accent3" accent4="accent4" accent5="accent5" accent6="accent6" hlink="hlink" folHlink="folHlink"/>
  <p:sldLayoutIdLst>
    <p:sldLayoutId id="2147483721" r:id="rId1"/>
    <p:sldLayoutId id="2147483670" r:id="rId2"/>
    <p:sldLayoutId id="2147483671" r:id="rId3"/>
    <p:sldLayoutId id="2147483672" r:id="rId4"/>
    <p:sldLayoutId id="2147483674" r:id="rId5"/>
    <p:sldLayoutId id="2147483675" r:id="rId6"/>
    <p:sldLayoutId id="2147483676" r:id="rId7"/>
    <p:sldLayoutId id="2147483677" r:id="rId8"/>
    <p:sldLayoutId id="2147483678" r:id="rId9"/>
  </p:sldLayoutIdLst>
  <p:txStyles>
    <p:titleStyle>
      <a:lvl1pPr algn="l" defTabSz="914400" rtl="0" eaLnBrk="1" latinLnBrk="0" hangingPunct="1">
        <a:lnSpc>
          <a:spcPct val="90000"/>
        </a:lnSpc>
        <a:spcBef>
          <a:spcPct val="0"/>
        </a:spcBef>
        <a:buNone/>
        <a:defRPr sz="4400" b="1" kern="1200">
          <a:solidFill>
            <a:schemeClr val="tx1"/>
          </a:solidFill>
          <a:latin typeface="Calibri" panose="020F0502020204030204" pitchFamily="34" charset="0"/>
          <a:ea typeface="+mj-ea"/>
          <a:cs typeface="Calibri" panose="020F0502020204030204" pitchFamily="34" charset="0"/>
        </a:defRPr>
      </a:lvl1pPr>
    </p:titleStyle>
    <p:body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8D1BF4E-DD55-358A-7627-CE72CB8B97CF}"/>
              </a:ext>
            </a:extLst>
          </p:cNvPr>
          <p:cNvSpPr>
            <a:spLocks noGrp="1"/>
          </p:cNvSpPr>
          <p:nvPr>
            <p:ph type="title"/>
          </p:nvPr>
        </p:nvSpPr>
        <p:spPr>
          <a:xfrm>
            <a:off x="838200" y="365125"/>
            <a:ext cx="3976396" cy="1325563"/>
          </a:xfrm>
          <a:prstGeom prst="rect">
            <a:avLst/>
          </a:prstGeom>
        </p:spPr>
        <p:txBody>
          <a:bodyPr vert="horz" lIns="91440" tIns="45720" rIns="91440" bIns="45720" rtlCol="0" anchor="ctr">
            <a:normAutofit/>
          </a:bodyPr>
          <a:lstStyle/>
          <a:p>
            <a:r>
              <a:rPr lang="en-US" dirty="0"/>
              <a:t>Title</a:t>
            </a:r>
            <a:endParaRPr lang="en-GB" dirty="0"/>
          </a:p>
        </p:txBody>
      </p:sp>
      <p:sp>
        <p:nvSpPr>
          <p:cNvPr id="3" name="Text Placeholder 2">
            <a:extLst>
              <a:ext uri="{FF2B5EF4-FFF2-40B4-BE49-F238E27FC236}">
                <a16:creationId xmlns:a16="http://schemas.microsoft.com/office/drawing/2014/main" id="{A47EF90B-DE19-A9F2-44B7-47AEA93B848D}"/>
              </a:ext>
            </a:extLst>
          </p:cNvPr>
          <p:cNvSpPr>
            <a:spLocks noGrp="1"/>
          </p:cNvSpPr>
          <p:nvPr>
            <p:ph type="body" idx="1"/>
          </p:nvPr>
        </p:nvSpPr>
        <p:spPr>
          <a:xfrm>
            <a:off x="838200" y="1825625"/>
            <a:ext cx="6638731" cy="2254963"/>
          </a:xfrm>
          <a:prstGeom prst="rect">
            <a:avLst/>
          </a:prstGeom>
        </p:spPr>
        <p:txBody>
          <a:bodyPr vert="horz" lIns="91440" tIns="45720" rIns="91440" bIns="45720" rtlCol="0">
            <a:normAutofit/>
          </a:bodyPr>
          <a:lstStyle/>
          <a:p>
            <a:pPr lvl="0"/>
            <a:r>
              <a:rPr lang="en-US" dirty="0"/>
              <a:t>Sub title</a:t>
            </a:r>
          </a:p>
        </p:txBody>
      </p:sp>
    </p:spTree>
    <p:extLst>
      <p:ext uri="{BB962C8B-B14F-4D97-AF65-F5344CB8AC3E}">
        <p14:creationId xmlns:p14="http://schemas.microsoft.com/office/powerpoint/2010/main" val="2670094239"/>
      </p:ext>
    </p:extLst>
  </p:cSld>
  <p:clrMap bg1="lt1" tx1="dk1" bg2="lt2" tx2="dk2" accent1="accent1" accent2="accent2" accent3="accent3" accent4="accent4" accent5="accent5" accent6="accent6" hlink="hlink" folHlink="folHlink"/>
  <p:sldLayoutIdLst>
    <p:sldLayoutId id="2147483722" r:id="rId1"/>
    <p:sldLayoutId id="2147483680" r:id="rId2"/>
    <p:sldLayoutId id="2147483681" r:id="rId3"/>
    <p:sldLayoutId id="2147483682" r:id="rId4"/>
    <p:sldLayoutId id="2147483684" r:id="rId5"/>
    <p:sldLayoutId id="2147483685" r:id="rId6"/>
    <p:sldLayoutId id="2147483686" r:id="rId7"/>
    <p:sldLayoutId id="2147483687" r:id="rId8"/>
    <p:sldLayoutId id="2147483688" r:id="rId9"/>
  </p:sldLayoutIdLst>
  <p:txStyles>
    <p:titleStyle>
      <a:lvl1pPr algn="l" defTabSz="914400" rtl="0" eaLnBrk="1" latinLnBrk="0" hangingPunct="1">
        <a:lnSpc>
          <a:spcPct val="90000"/>
        </a:lnSpc>
        <a:spcBef>
          <a:spcPct val="0"/>
        </a:spcBef>
        <a:buNone/>
        <a:defRPr sz="4400" b="1" kern="1200">
          <a:solidFill>
            <a:schemeClr val="tx1"/>
          </a:solidFill>
          <a:latin typeface="Calibri" panose="020F0502020204030204" pitchFamily="34" charset="0"/>
          <a:ea typeface="+mj-ea"/>
          <a:cs typeface="Calibri" panose="020F0502020204030204" pitchFamily="34" charset="0"/>
        </a:defRPr>
      </a:lvl1pPr>
    </p:titleStyle>
    <p:body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8D1BF4E-DD55-358A-7627-CE72CB8B97CF}"/>
              </a:ext>
            </a:extLst>
          </p:cNvPr>
          <p:cNvSpPr>
            <a:spLocks noGrp="1"/>
          </p:cNvSpPr>
          <p:nvPr>
            <p:ph type="title"/>
          </p:nvPr>
        </p:nvSpPr>
        <p:spPr>
          <a:xfrm>
            <a:off x="838200" y="365125"/>
            <a:ext cx="3976396" cy="1325563"/>
          </a:xfrm>
          <a:prstGeom prst="rect">
            <a:avLst/>
          </a:prstGeom>
        </p:spPr>
        <p:txBody>
          <a:bodyPr vert="horz" lIns="91440" tIns="45720" rIns="91440" bIns="45720" rtlCol="0" anchor="ctr">
            <a:normAutofit/>
          </a:bodyPr>
          <a:lstStyle/>
          <a:p>
            <a:r>
              <a:rPr lang="en-US" dirty="0"/>
              <a:t>Title</a:t>
            </a:r>
            <a:endParaRPr lang="en-GB" dirty="0"/>
          </a:p>
        </p:txBody>
      </p:sp>
      <p:sp>
        <p:nvSpPr>
          <p:cNvPr id="3" name="Text Placeholder 2">
            <a:extLst>
              <a:ext uri="{FF2B5EF4-FFF2-40B4-BE49-F238E27FC236}">
                <a16:creationId xmlns:a16="http://schemas.microsoft.com/office/drawing/2014/main" id="{A47EF90B-DE19-A9F2-44B7-47AEA93B848D}"/>
              </a:ext>
            </a:extLst>
          </p:cNvPr>
          <p:cNvSpPr>
            <a:spLocks noGrp="1"/>
          </p:cNvSpPr>
          <p:nvPr>
            <p:ph type="body" idx="1"/>
          </p:nvPr>
        </p:nvSpPr>
        <p:spPr>
          <a:xfrm>
            <a:off x="838200" y="1825625"/>
            <a:ext cx="6638731" cy="2254963"/>
          </a:xfrm>
          <a:prstGeom prst="rect">
            <a:avLst/>
          </a:prstGeom>
        </p:spPr>
        <p:txBody>
          <a:bodyPr vert="horz" lIns="91440" tIns="45720" rIns="91440" bIns="45720" rtlCol="0">
            <a:normAutofit/>
          </a:bodyPr>
          <a:lstStyle/>
          <a:p>
            <a:pPr lvl="0"/>
            <a:r>
              <a:rPr lang="en-US" dirty="0"/>
              <a:t>Sub title</a:t>
            </a:r>
          </a:p>
        </p:txBody>
      </p:sp>
    </p:spTree>
    <p:extLst>
      <p:ext uri="{BB962C8B-B14F-4D97-AF65-F5344CB8AC3E}">
        <p14:creationId xmlns:p14="http://schemas.microsoft.com/office/powerpoint/2010/main" val="4171495889"/>
      </p:ext>
    </p:extLst>
  </p:cSld>
  <p:clrMap bg1="lt1" tx1="dk1" bg2="lt2" tx2="dk2" accent1="accent1" accent2="accent2" accent3="accent3" accent4="accent4" accent5="accent5" accent6="accent6" hlink="hlink" folHlink="folHlink"/>
  <p:sldLayoutIdLst>
    <p:sldLayoutId id="2147483723" r:id="rId1"/>
    <p:sldLayoutId id="2147483690" r:id="rId2"/>
    <p:sldLayoutId id="2147483691" r:id="rId3"/>
    <p:sldLayoutId id="2147483692" r:id="rId4"/>
    <p:sldLayoutId id="2147483694" r:id="rId5"/>
    <p:sldLayoutId id="2147483695" r:id="rId6"/>
    <p:sldLayoutId id="2147483696" r:id="rId7"/>
    <p:sldLayoutId id="2147483697" r:id="rId8"/>
    <p:sldLayoutId id="2147483698" r:id="rId9"/>
  </p:sldLayoutIdLst>
  <p:txStyles>
    <p:titleStyle>
      <a:lvl1pPr algn="l" defTabSz="914400" rtl="0" eaLnBrk="1" latinLnBrk="0" hangingPunct="1">
        <a:lnSpc>
          <a:spcPct val="90000"/>
        </a:lnSpc>
        <a:spcBef>
          <a:spcPct val="0"/>
        </a:spcBef>
        <a:buNone/>
        <a:defRPr sz="4400" b="1" kern="1200">
          <a:solidFill>
            <a:schemeClr val="tx1"/>
          </a:solidFill>
          <a:latin typeface="Calibri" panose="020F0502020204030204" pitchFamily="34" charset="0"/>
          <a:ea typeface="+mj-ea"/>
          <a:cs typeface="Calibri" panose="020F0502020204030204" pitchFamily="34" charset="0"/>
        </a:defRPr>
      </a:lvl1pPr>
    </p:titleStyle>
    <p:body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hyperlink" Target="https://data.youthfuturesfoundation.org/dashboard/neet"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837F9585-641E-DBB3-2997-6DF04943B22B}"/>
              </a:ext>
            </a:extLst>
          </p:cNvPr>
          <p:cNvSpPr txBox="1"/>
          <p:nvPr/>
        </p:nvSpPr>
        <p:spPr>
          <a:xfrm>
            <a:off x="441389" y="6315751"/>
            <a:ext cx="3111436" cy="338554"/>
          </a:xfrm>
          <a:prstGeom prst="rect">
            <a:avLst/>
          </a:prstGeom>
          <a:noFill/>
        </p:spPr>
        <p:txBody>
          <a:bodyPr wrap="square" rtlCol="0">
            <a:spAutoFit/>
          </a:bodyPr>
          <a:lstStyle/>
          <a:p>
            <a:r>
              <a:rPr lang="en-US" sz="1600" dirty="0">
                <a:solidFill>
                  <a:schemeClr val="bg1"/>
                </a:solidFill>
                <a:latin typeface="Calibri" panose="020F0502020204030204" pitchFamily="34" charset="0"/>
                <a:cs typeface="Calibri" panose="020F0502020204030204" pitchFamily="34" charset="0"/>
              </a:rPr>
              <a:t>Last updated - 3 June 2026</a:t>
            </a:r>
            <a:endParaRPr lang="en-GB" sz="1600" dirty="0">
              <a:solidFill>
                <a:schemeClr val="bg1"/>
              </a:solidFill>
              <a:latin typeface="Calibri" panose="020F0502020204030204" pitchFamily="34" charset="0"/>
              <a:cs typeface="Calibri" panose="020F0502020204030204" pitchFamily="34" charset="0"/>
            </a:endParaRPr>
          </a:p>
        </p:txBody>
      </p:sp>
      <p:sp>
        <p:nvSpPr>
          <p:cNvPr id="3" name="Title 1">
            <a:extLst>
              <a:ext uri="{FF2B5EF4-FFF2-40B4-BE49-F238E27FC236}">
                <a16:creationId xmlns:a16="http://schemas.microsoft.com/office/drawing/2014/main" id="{96FBD20D-C393-2494-A47A-9F90D566AC28}"/>
              </a:ext>
            </a:extLst>
          </p:cNvPr>
          <p:cNvSpPr txBox="1">
            <a:spLocks/>
          </p:cNvSpPr>
          <p:nvPr/>
        </p:nvSpPr>
        <p:spPr>
          <a:xfrm>
            <a:off x="441389" y="4117337"/>
            <a:ext cx="9761390" cy="713435"/>
          </a:xfrm>
          <a:prstGeom prst="rect">
            <a:avLst/>
          </a:prstGeom>
        </p:spPr>
        <p:txBody>
          <a:bodyPr/>
          <a:lstStyle>
            <a:lvl1pPr algn="l" defTabSz="914400" rtl="0" eaLnBrk="1" latinLnBrk="0" hangingPunct="1">
              <a:lnSpc>
                <a:spcPct val="90000"/>
              </a:lnSpc>
              <a:spcBef>
                <a:spcPct val="0"/>
              </a:spcBef>
              <a:buNone/>
              <a:defRPr sz="4400" b="1" kern="1200">
                <a:solidFill>
                  <a:schemeClr val="bg1"/>
                </a:solidFill>
                <a:latin typeface="Calibri" panose="020F0502020204030204" pitchFamily="34" charset="0"/>
                <a:ea typeface="+mj-ea"/>
                <a:cs typeface="Calibri" panose="020F0502020204030204" pitchFamily="34" charset="0"/>
              </a:defRPr>
            </a:lvl1pPr>
          </a:lstStyle>
          <a:p>
            <a:r>
              <a:rPr lang="en-US" dirty="0"/>
              <a:t>Buckinghamshire’s NEET population</a:t>
            </a:r>
            <a:endParaRPr lang="en-GB" dirty="0"/>
          </a:p>
        </p:txBody>
      </p:sp>
      <p:sp>
        <p:nvSpPr>
          <p:cNvPr id="5" name="Title 1">
            <a:extLst>
              <a:ext uri="{FF2B5EF4-FFF2-40B4-BE49-F238E27FC236}">
                <a16:creationId xmlns:a16="http://schemas.microsoft.com/office/drawing/2014/main" id="{A3E38F18-7F5B-7EC1-CD51-99E124911CC4}"/>
              </a:ext>
            </a:extLst>
          </p:cNvPr>
          <p:cNvSpPr txBox="1">
            <a:spLocks/>
          </p:cNvSpPr>
          <p:nvPr/>
        </p:nvSpPr>
        <p:spPr>
          <a:xfrm>
            <a:off x="441389" y="4830772"/>
            <a:ext cx="5943704" cy="713435"/>
          </a:xfrm>
          <a:prstGeom prst="rect">
            <a:avLst/>
          </a:prstGeom>
        </p:spPr>
        <p:txBody>
          <a:bodyPr/>
          <a:lstStyle>
            <a:lvl1pPr algn="l" defTabSz="914400" rtl="0" eaLnBrk="1" latinLnBrk="0" hangingPunct="1">
              <a:lnSpc>
                <a:spcPct val="90000"/>
              </a:lnSpc>
              <a:spcBef>
                <a:spcPct val="0"/>
              </a:spcBef>
              <a:buNone/>
              <a:defRPr sz="4400" b="1" kern="1200">
                <a:solidFill>
                  <a:schemeClr val="bg1"/>
                </a:solidFill>
                <a:latin typeface="Calibri" panose="020F0502020204030204" pitchFamily="34" charset="0"/>
                <a:ea typeface="+mj-ea"/>
                <a:cs typeface="Calibri" panose="020F0502020204030204" pitchFamily="34" charset="0"/>
              </a:defRPr>
            </a:lvl1pPr>
          </a:lstStyle>
          <a:p>
            <a:endParaRPr lang="en-GB" sz="2800" b="0" dirty="0"/>
          </a:p>
        </p:txBody>
      </p:sp>
    </p:spTree>
    <p:extLst>
      <p:ext uri="{BB962C8B-B14F-4D97-AF65-F5344CB8AC3E}">
        <p14:creationId xmlns:p14="http://schemas.microsoft.com/office/powerpoint/2010/main" val="396780185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F98E2932-ADC9-D833-71F5-4BF8001E1BCB}"/>
              </a:ext>
            </a:extLst>
          </p:cNvPr>
          <p:cNvSpPr>
            <a:spLocks noGrp="1"/>
          </p:cNvSpPr>
          <p:nvPr>
            <p:ph type="title"/>
          </p:nvPr>
        </p:nvSpPr>
        <p:spPr>
          <a:xfrm>
            <a:off x="228600" y="179319"/>
            <a:ext cx="10435045" cy="686124"/>
          </a:xfrm>
        </p:spPr>
        <p:txBody>
          <a:bodyPr/>
          <a:lstStyle/>
          <a:p>
            <a:r>
              <a:rPr lang="en-GB" sz="3600" dirty="0"/>
              <a:t>Background</a:t>
            </a:r>
          </a:p>
        </p:txBody>
      </p:sp>
      <p:sp>
        <p:nvSpPr>
          <p:cNvPr id="2" name="TextBox 1">
            <a:extLst>
              <a:ext uri="{FF2B5EF4-FFF2-40B4-BE49-F238E27FC236}">
                <a16:creationId xmlns:a16="http://schemas.microsoft.com/office/drawing/2014/main" id="{B0A7B941-1258-D142-DA05-9129B9BCE39D}"/>
              </a:ext>
            </a:extLst>
          </p:cNvPr>
          <p:cNvSpPr txBox="1"/>
          <p:nvPr/>
        </p:nvSpPr>
        <p:spPr>
          <a:xfrm>
            <a:off x="295275" y="1128663"/>
            <a:ext cx="10936706" cy="4708981"/>
          </a:xfrm>
          <a:prstGeom prst="rect">
            <a:avLst/>
          </a:prstGeom>
          <a:noFill/>
        </p:spPr>
        <p:txBody>
          <a:bodyPr wrap="square" rtlCol="0">
            <a:spAutoFit/>
          </a:bodyPr>
          <a:lstStyle/>
          <a:p>
            <a:pPr algn="l"/>
            <a:r>
              <a:rPr lang="en-GB" sz="2000" b="1" dirty="0">
                <a:latin typeface="Calibri" panose="020F0502020204030204" pitchFamily="34" charset="0"/>
                <a:cs typeface="Calibri" panose="020F0502020204030204" pitchFamily="34" charset="0"/>
              </a:rPr>
              <a:t>There is no single data source that provides a timely, comprehensive picture of NEET rates at local authority level.</a:t>
            </a:r>
          </a:p>
          <a:p>
            <a:pPr algn="l"/>
            <a:endParaRPr lang="en-GB" sz="2000" b="1" dirty="0">
              <a:latin typeface="Calibri" panose="020F0502020204030204" pitchFamily="34" charset="0"/>
              <a:cs typeface="Calibri" panose="020F0502020204030204" pitchFamily="34" charset="0"/>
            </a:endParaRPr>
          </a:p>
          <a:p>
            <a:pPr algn="l"/>
            <a:r>
              <a:rPr lang="en-GB" sz="2000" dirty="0">
                <a:latin typeface="Calibri" panose="020F0502020204030204" pitchFamily="34" charset="0"/>
                <a:cs typeface="Calibri" panose="020F0502020204030204" pitchFamily="34" charset="0"/>
              </a:rPr>
              <a:t>This slide deck presents the pieces of data we do have that help us understand:</a:t>
            </a:r>
          </a:p>
          <a:p>
            <a:pPr algn="l"/>
            <a:endParaRPr lang="en-GB" sz="2000" dirty="0">
              <a:latin typeface="Calibri" panose="020F0502020204030204" pitchFamily="34" charset="0"/>
              <a:cs typeface="Calibri" panose="020F0502020204030204" pitchFamily="34" charset="0"/>
            </a:endParaRPr>
          </a:p>
          <a:p>
            <a:pPr marL="342900" indent="-342900" algn="l">
              <a:buFontTx/>
              <a:buChar char="-"/>
            </a:pPr>
            <a:r>
              <a:rPr lang="en-GB" sz="2000" dirty="0">
                <a:latin typeface="Calibri" panose="020F0502020204030204" pitchFamily="34" charset="0"/>
                <a:cs typeface="Calibri" panose="020F0502020204030204" pitchFamily="34" charset="0"/>
              </a:rPr>
              <a:t>How Buckinghamshire’s NEET rate compares with other areas</a:t>
            </a:r>
          </a:p>
          <a:p>
            <a:pPr marL="342900" indent="-342900">
              <a:buFontTx/>
              <a:buChar char="-"/>
            </a:pPr>
            <a:r>
              <a:rPr lang="en-GB" sz="2000" dirty="0">
                <a:latin typeface="Calibri" panose="020F0502020204030204" pitchFamily="34" charset="0"/>
                <a:cs typeface="Calibri" panose="020F0502020204030204" pitchFamily="34" charset="0"/>
              </a:rPr>
              <a:t>The geographic distribution of Buckinghamshire’s NEET population</a:t>
            </a:r>
          </a:p>
          <a:p>
            <a:pPr marL="342900" indent="-342900" algn="l">
              <a:buFontTx/>
              <a:buChar char="-"/>
            </a:pPr>
            <a:r>
              <a:rPr lang="en-GB" sz="2000" dirty="0">
                <a:latin typeface="Calibri" panose="020F0502020204030204" pitchFamily="34" charset="0"/>
                <a:cs typeface="Calibri" panose="020F0502020204030204" pitchFamily="34" charset="0"/>
              </a:rPr>
              <a:t>The age profile of Buckinghamshire’s NEET population </a:t>
            </a:r>
          </a:p>
          <a:p>
            <a:pPr marL="342900" indent="-342900" algn="l">
              <a:buFontTx/>
              <a:buChar char="-"/>
            </a:pPr>
            <a:r>
              <a:rPr lang="en-GB" sz="2000" dirty="0">
                <a:latin typeface="Calibri" panose="020F0502020204030204" pitchFamily="34" charset="0"/>
                <a:cs typeface="Calibri" panose="020F0502020204030204" pitchFamily="34" charset="0"/>
              </a:rPr>
              <a:t>The extent to which young people in Buckinghamshire are a risk of becoming NEET</a:t>
            </a:r>
          </a:p>
          <a:p>
            <a:pPr marL="342900" indent="-342900" algn="l">
              <a:buFontTx/>
              <a:buChar char="-"/>
            </a:pPr>
            <a:endParaRPr lang="en-GB" sz="2000" dirty="0">
              <a:latin typeface="Calibri" panose="020F0502020204030204" pitchFamily="34" charset="0"/>
              <a:cs typeface="Calibri" panose="020F0502020204030204" pitchFamily="34" charset="0"/>
            </a:endParaRPr>
          </a:p>
          <a:p>
            <a:pPr fontAlgn="t">
              <a:buNone/>
            </a:pPr>
            <a:r>
              <a:rPr lang="en-GB" sz="2000" dirty="0">
                <a:latin typeface="Calibri" panose="020F0502020204030204" pitchFamily="34" charset="0"/>
                <a:ea typeface="Calibri" panose="020F0502020204030204" pitchFamily="34" charset="0"/>
                <a:cs typeface="Calibri" panose="020F0502020204030204" pitchFamily="34" charset="0"/>
              </a:rPr>
              <a:t>The Milburn Review provides robust national analysis of which groups of young people are most at risk of being NEET and why. In the absence of contradictory local evidence, it is reasonable to assume that the same risk factors also apply within Buckinghamshire.</a:t>
            </a:r>
            <a:endParaRPr lang="en-GB" sz="2400" dirty="0">
              <a:latin typeface="Calibri" panose="020F0502020204030204" pitchFamily="34" charset="0"/>
              <a:ea typeface="Calibri" panose="020F0502020204030204" pitchFamily="34" charset="0"/>
              <a:cs typeface="Calibri" panose="020F0502020204030204" pitchFamily="34" charset="0"/>
            </a:endParaRPr>
          </a:p>
          <a:p>
            <a:pPr fontAlgn="t">
              <a:buNone/>
            </a:pPr>
            <a:endParaRPr lang="en-GB" sz="2000" dirty="0">
              <a:latin typeface="Calibri" panose="020F0502020204030204" pitchFamily="34" charset="0"/>
              <a:ea typeface="Calibri" panose="020F0502020204030204" pitchFamily="34" charset="0"/>
              <a:cs typeface="Calibri" panose="020F0502020204030204" pitchFamily="34" charset="0"/>
            </a:endParaRPr>
          </a:p>
          <a:p>
            <a:pPr fontAlgn="t">
              <a:buNone/>
            </a:pPr>
            <a:r>
              <a:rPr lang="en-GB" sz="2000" i="1" dirty="0">
                <a:latin typeface="Calibri" panose="020F0502020204030204" pitchFamily="34" charset="0"/>
                <a:ea typeface="Calibri" panose="020F0502020204030204" pitchFamily="34" charset="0"/>
                <a:cs typeface="Calibri" panose="020F0502020204030204" pitchFamily="34" charset="0"/>
              </a:rPr>
              <a:t>These slides will be updated with additional analysis and insight over time. </a:t>
            </a:r>
          </a:p>
        </p:txBody>
      </p:sp>
    </p:spTree>
    <p:extLst>
      <p:ext uri="{BB962C8B-B14F-4D97-AF65-F5344CB8AC3E}">
        <p14:creationId xmlns:p14="http://schemas.microsoft.com/office/powerpoint/2010/main" val="200450401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53CAA3-145F-FDCF-29E6-A2B6F0CFBC2D}"/>
              </a:ext>
            </a:extLst>
          </p:cNvPr>
          <p:cNvSpPr>
            <a:spLocks noGrp="1"/>
          </p:cNvSpPr>
          <p:nvPr>
            <p:ph type="title"/>
          </p:nvPr>
        </p:nvSpPr>
        <p:spPr>
          <a:xfrm>
            <a:off x="231806" y="201496"/>
            <a:ext cx="10435045" cy="686124"/>
          </a:xfrm>
        </p:spPr>
        <p:txBody>
          <a:bodyPr/>
          <a:lstStyle/>
          <a:p>
            <a:r>
              <a:rPr lang="en-GB" sz="3600" dirty="0"/>
              <a:t>Buckinghamshire’s 16-24 NEET rate</a:t>
            </a:r>
          </a:p>
        </p:txBody>
      </p:sp>
      <p:sp>
        <p:nvSpPr>
          <p:cNvPr id="3" name="Content Placeholder 2">
            <a:extLst>
              <a:ext uri="{FF2B5EF4-FFF2-40B4-BE49-F238E27FC236}">
                <a16:creationId xmlns:a16="http://schemas.microsoft.com/office/drawing/2014/main" id="{0433B2BF-C815-9065-9C3E-F13F1C8A354F}"/>
              </a:ext>
            </a:extLst>
          </p:cNvPr>
          <p:cNvSpPr>
            <a:spLocks noGrp="1"/>
          </p:cNvSpPr>
          <p:nvPr>
            <p:ph idx="1"/>
          </p:nvPr>
        </p:nvSpPr>
        <p:spPr>
          <a:xfrm>
            <a:off x="299686" y="978601"/>
            <a:ext cx="11346881" cy="686125"/>
          </a:xfrm>
        </p:spPr>
        <p:txBody>
          <a:bodyPr/>
          <a:lstStyle/>
          <a:p>
            <a:r>
              <a:rPr lang="en-GB" sz="2400" dirty="0">
                <a:solidFill>
                  <a:schemeClr val="tx1"/>
                </a:solidFill>
              </a:rPr>
              <a:t>The 2021 Census provides us with the best understanding of how Buckinghamshire’s NEET rate compares with other areas. See table below. </a:t>
            </a:r>
          </a:p>
          <a:p>
            <a:endParaRPr lang="en-GB" sz="2400" dirty="0"/>
          </a:p>
          <a:p>
            <a:endParaRPr lang="en-GB" dirty="0"/>
          </a:p>
        </p:txBody>
      </p:sp>
      <p:graphicFrame>
        <p:nvGraphicFramePr>
          <p:cNvPr id="4" name="Table 3">
            <a:extLst>
              <a:ext uri="{FF2B5EF4-FFF2-40B4-BE49-F238E27FC236}">
                <a16:creationId xmlns:a16="http://schemas.microsoft.com/office/drawing/2014/main" id="{D32FB443-65F8-0BAD-B067-5F2C9A7E96A8}"/>
              </a:ext>
            </a:extLst>
          </p:cNvPr>
          <p:cNvGraphicFramePr>
            <a:graphicFrameLocks noGrp="1"/>
          </p:cNvGraphicFramePr>
          <p:nvPr>
            <p:extLst>
              <p:ext uri="{D42A27DB-BD31-4B8C-83A1-F6EECF244321}">
                <p14:modId xmlns:p14="http://schemas.microsoft.com/office/powerpoint/2010/main" val="3863604231"/>
              </p:ext>
            </p:extLst>
          </p:nvPr>
        </p:nvGraphicFramePr>
        <p:xfrm>
          <a:off x="5205425" y="1920620"/>
          <a:ext cx="6527771" cy="2369880"/>
        </p:xfrm>
        <a:graphic>
          <a:graphicData uri="http://schemas.openxmlformats.org/drawingml/2006/table">
            <a:tbl>
              <a:tblPr firstRow="1" bandRow="1">
                <a:tableStyleId>{5C22544A-7EE6-4342-B048-85BDC9FD1C3A}</a:tableStyleId>
              </a:tblPr>
              <a:tblGrid>
                <a:gridCol w="3201220">
                  <a:extLst>
                    <a:ext uri="{9D8B030D-6E8A-4147-A177-3AD203B41FA5}">
                      <a16:colId xmlns:a16="http://schemas.microsoft.com/office/drawing/2014/main" val="3785388345"/>
                    </a:ext>
                  </a:extLst>
                </a:gridCol>
                <a:gridCol w="1103115">
                  <a:extLst>
                    <a:ext uri="{9D8B030D-6E8A-4147-A177-3AD203B41FA5}">
                      <a16:colId xmlns:a16="http://schemas.microsoft.com/office/drawing/2014/main" val="3427397870"/>
                    </a:ext>
                  </a:extLst>
                </a:gridCol>
                <a:gridCol w="1068404">
                  <a:extLst>
                    <a:ext uri="{9D8B030D-6E8A-4147-A177-3AD203B41FA5}">
                      <a16:colId xmlns:a16="http://schemas.microsoft.com/office/drawing/2014/main" val="3015966414"/>
                    </a:ext>
                  </a:extLst>
                </a:gridCol>
                <a:gridCol w="1155032">
                  <a:extLst>
                    <a:ext uri="{9D8B030D-6E8A-4147-A177-3AD203B41FA5}">
                      <a16:colId xmlns:a16="http://schemas.microsoft.com/office/drawing/2014/main" val="2009240880"/>
                    </a:ext>
                  </a:extLst>
                </a:gridCol>
              </a:tblGrid>
              <a:tr h="382746">
                <a:tc>
                  <a:txBody>
                    <a:bodyPr/>
                    <a:lstStyle/>
                    <a:p>
                      <a:endParaRPr lang="en-GB" dirty="0"/>
                    </a:p>
                  </a:txBody>
                  <a:tcPr/>
                </a:tc>
                <a:tc>
                  <a:txBody>
                    <a:bodyPr/>
                    <a:lstStyle/>
                    <a:p>
                      <a:pPr algn="ctr"/>
                      <a:r>
                        <a:rPr lang="en-GB" dirty="0"/>
                        <a:t>Female</a:t>
                      </a:r>
                    </a:p>
                  </a:txBody>
                  <a:tcPr/>
                </a:tc>
                <a:tc>
                  <a:txBody>
                    <a:bodyPr/>
                    <a:lstStyle/>
                    <a:p>
                      <a:pPr algn="ctr"/>
                      <a:r>
                        <a:rPr lang="en-GB" dirty="0"/>
                        <a:t>Male</a:t>
                      </a:r>
                    </a:p>
                  </a:txBody>
                  <a:tcPr/>
                </a:tc>
                <a:tc>
                  <a:txBody>
                    <a:bodyPr/>
                    <a:lstStyle/>
                    <a:p>
                      <a:pPr algn="ctr"/>
                      <a:r>
                        <a:rPr lang="en-GB" dirty="0"/>
                        <a:t>Total</a:t>
                      </a:r>
                    </a:p>
                  </a:txBody>
                  <a:tcPr/>
                </a:tc>
                <a:extLst>
                  <a:ext uri="{0D108BD9-81ED-4DB2-BD59-A6C34878D82A}">
                    <a16:rowId xmlns:a16="http://schemas.microsoft.com/office/drawing/2014/main" val="259907045"/>
                  </a:ext>
                </a:extLst>
              </a:tr>
              <a:tr h="66063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Number of young people who are NEET</a:t>
                      </a:r>
                    </a:p>
                  </a:txBody>
                  <a:tcPr/>
                </a:tc>
                <a:tc>
                  <a:txBody>
                    <a:bodyPr/>
                    <a:lstStyle/>
                    <a:p>
                      <a:pPr algn="r"/>
                      <a:r>
                        <a:rPr lang="en-GB" dirty="0"/>
                        <a:t>2,555</a:t>
                      </a:r>
                    </a:p>
                  </a:txBody>
                  <a:tcPr/>
                </a:tc>
                <a:tc>
                  <a:txBody>
                    <a:bodyPr/>
                    <a:lstStyle/>
                    <a:p>
                      <a:pPr algn="r"/>
                      <a:r>
                        <a:rPr lang="en-GB" dirty="0"/>
                        <a:t>3,157</a:t>
                      </a:r>
                    </a:p>
                  </a:txBody>
                  <a:tcPr/>
                </a:tc>
                <a:tc>
                  <a:txBody>
                    <a:bodyPr/>
                    <a:lstStyle/>
                    <a:p>
                      <a:pPr algn="r"/>
                      <a:r>
                        <a:rPr lang="en-GB" dirty="0"/>
                        <a:t>5,712</a:t>
                      </a:r>
                    </a:p>
                  </a:txBody>
                  <a:tcPr/>
                </a:tc>
                <a:extLst>
                  <a:ext uri="{0D108BD9-81ED-4DB2-BD59-A6C34878D82A}">
                    <a16:rowId xmlns:a16="http://schemas.microsoft.com/office/drawing/2014/main" val="181379025"/>
                  </a:ext>
                </a:extLst>
              </a:tr>
              <a:tr h="38274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NEET rate</a:t>
                      </a:r>
                    </a:p>
                  </a:txBody>
                  <a:tcPr/>
                </a:tc>
                <a:tc>
                  <a:txBody>
                    <a:bodyPr/>
                    <a:lstStyle/>
                    <a:p>
                      <a:pPr algn="r"/>
                      <a:r>
                        <a:rPr lang="en-GB" dirty="0"/>
                        <a:t>10.7%</a:t>
                      </a:r>
                    </a:p>
                  </a:txBody>
                  <a:tcPr/>
                </a:tc>
                <a:tc>
                  <a:txBody>
                    <a:bodyPr/>
                    <a:lstStyle/>
                    <a:p>
                      <a:pPr algn="r"/>
                      <a:r>
                        <a:rPr lang="en-GB" dirty="0"/>
                        <a:t>12.4%</a:t>
                      </a:r>
                    </a:p>
                  </a:txBody>
                  <a:tcPr/>
                </a:tc>
                <a:tc>
                  <a:txBody>
                    <a:bodyPr/>
                    <a:lstStyle/>
                    <a:p>
                      <a:pPr algn="r"/>
                      <a:r>
                        <a:rPr lang="en-GB" dirty="0"/>
                        <a:t>11.5%</a:t>
                      </a:r>
                    </a:p>
                  </a:txBody>
                  <a:tcPr/>
                </a:tc>
                <a:extLst>
                  <a:ext uri="{0D108BD9-81ED-4DB2-BD59-A6C34878D82A}">
                    <a16:rowId xmlns:a16="http://schemas.microsoft.com/office/drawing/2014/main" val="714623303"/>
                  </a:ext>
                </a:extLst>
              </a:tr>
              <a:tr h="94375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Rank out of 152 upper tier local authority areas (1 is the highest NEET rate)</a:t>
                      </a:r>
                    </a:p>
                  </a:txBody>
                  <a:tcPr/>
                </a:tc>
                <a:tc>
                  <a:txBody>
                    <a:bodyPr/>
                    <a:lstStyle/>
                    <a:p>
                      <a:pPr algn="r"/>
                      <a:r>
                        <a:rPr lang="en-GB" dirty="0">
                          <a:solidFill>
                            <a:schemeClr val="tx1"/>
                          </a:solidFill>
                        </a:rPr>
                        <a:t>113</a:t>
                      </a:r>
                    </a:p>
                  </a:txBody>
                  <a:tcPr/>
                </a:tc>
                <a:tc>
                  <a:txBody>
                    <a:bodyPr/>
                    <a:lstStyle/>
                    <a:p>
                      <a:pPr algn="r"/>
                      <a:r>
                        <a:rPr lang="en-GB" dirty="0">
                          <a:solidFill>
                            <a:schemeClr val="tx1"/>
                          </a:solidFill>
                        </a:rPr>
                        <a:t>106</a:t>
                      </a:r>
                    </a:p>
                  </a:txBody>
                  <a:tcPr/>
                </a:tc>
                <a:tc>
                  <a:txBody>
                    <a:bodyPr/>
                    <a:lstStyle/>
                    <a:p>
                      <a:pPr algn="r"/>
                      <a:r>
                        <a:rPr lang="en-GB" dirty="0">
                          <a:solidFill>
                            <a:schemeClr val="tx1"/>
                          </a:solidFill>
                        </a:rPr>
                        <a:t>109</a:t>
                      </a:r>
                    </a:p>
                  </a:txBody>
                  <a:tcPr/>
                </a:tc>
                <a:extLst>
                  <a:ext uri="{0D108BD9-81ED-4DB2-BD59-A6C34878D82A}">
                    <a16:rowId xmlns:a16="http://schemas.microsoft.com/office/drawing/2014/main" val="2804057682"/>
                  </a:ext>
                </a:extLst>
              </a:tr>
            </a:tbl>
          </a:graphicData>
        </a:graphic>
      </p:graphicFrame>
      <p:sp>
        <p:nvSpPr>
          <p:cNvPr id="5" name="TextBox 4">
            <a:extLst>
              <a:ext uri="{FF2B5EF4-FFF2-40B4-BE49-F238E27FC236}">
                <a16:creationId xmlns:a16="http://schemas.microsoft.com/office/drawing/2014/main" id="{AE501ED1-3B82-06EE-6B73-31E983AEF8A9}"/>
              </a:ext>
            </a:extLst>
          </p:cNvPr>
          <p:cNvSpPr txBox="1"/>
          <p:nvPr/>
        </p:nvSpPr>
        <p:spPr>
          <a:xfrm>
            <a:off x="383673" y="1920620"/>
            <a:ext cx="4534268" cy="2369880"/>
          </a:xfrm>
          <a:prstGeom prst="rect">
            <a:avLst/>
          </a:prstGeom>
          <a:solidFill>
            <a:srgbClr val="283B8A"/>
          </a:solidFill>
        </p:spPr>
        <p:txBody>
          <a:bodyPr wrap="square" rtlCol="0">
            <a:spAutoFit/>
          </a:bodyPr>
          <a:lstStyle/>
          <a:p>
            <a:pPr algn="l"/>
            <a:r>
              <a:rPr lang="en-GB" sz="2400" b="1" dirty="0">
                <a:solidFill>
                  <a:schemeClr val="bg1"/>
                </a:solidFill>
                <a:latin typeface="Calibri" panose="020F0502020204030204" pitchFamily="34" charset="0"/>
                <a:cs typeface="Calibri" panose="020F0502020204030204" pitchFamily="34" charset="0"/>
              </a:rPr>
              <a:t>Key messages</a:t>
            </a:r>
          </a:p>
          <a:p>
            <a:pPr algn="l"/>
            <a:endParaRPr lang="en-GB" sz="2400" dirty="0">
              <a:solidFill>
                <a:schemeClr val="bg1"/>
              </a:solidFill>
              <a:latin typeface="Calibri" panose="020F0502020204030204" pitchFamily="34" charset="0"/>
              <a:cs typeface="Calibri" panose="020F0502020204030204" pitchFamily="34" charset="0"/>
            </a:endParaRPr>
          </a:p>
          <a:p>
            <a:pPr marL="285750" indent="-285750" algn="l">
              <a:buFont typeface="Arial" panose="020B0604020202020204" pitchFamily="34" charset="0"/>
              <a:buChar char="•"/>
            </a:pPr>
            <a:r>
              <a:rPr lang="en-GB" sz="2000" dirty="0">
                <a:solidFill>
                  <a:schemeClr val="bg1"/>
                </a:solidFill>
                <a:latin typeface="Calibri" panose="020F0502020204030204" pitchFamily="34" charset="0"/>
                <a:cs typeface="Calibri" panose="020F0502020204030204" pitchFamily="34" charset="0"/>
              </a:rPr>
              <a:t>Buckinghamshire has comparatively low NEET rates</a:t>
            </a:r>
          </a:p>
          <a:p>
            <a:pPr marL="285750" indent="-285750" algn="l">
              <a:buFont typeface="Arial" panose="020B0604020202020204" pitchFamily="34" charset="0"/>
              <a:buChar char="•"/>
            </a:pPr>
            <a:r>
              <a:rPr lang="en-GB" sz="2000" dirty="0">
                <a:solidFill>
                  <a:schemeClr val="bg1"/>
                </a:solidFill>
                <a:latin typeface="Calibri" panose="020F0502020204030204" pitchFamily="34" charset="0"/>
                <a:cs typeface="Calibri" panose="020F0502020204030204" pitchFamily="34" charset="0"/>
              </a:rPr>
              <a:t>As is the case nationally, Buckinghamshire’s NEET rates are slightly higher for men than for women   </a:t>
            </a:r>
          </a:p>
        </p:txBody>
      </p:sp>
      <p:sp>
        <p:nvSpPr>
          <p:cNvPr id="6" name="TextBox 5">
            <a:extLst>
              <a:ext uri="{FF2B5EF4-FFF2-40B4-BE49-F238E27FC236}">
                <a16:creationId xmlns:a16="http://schemas.microsoft.com/office/drawing/2014/main" id="{13FBF65B-6CB1-5C76-58C7-C61454174CB3}"/>
              </a:ext>
            </a:extLst>
          </p:cNvPr>
          <p:cNvSpPr txBox="1"/>
          <p:nvPr/>
        </p:nvSpPr>
        <p:spPr>
          <a:xfrm>
            <a:off x="231806" y="4763326"/>
            <a:ext cx="11798701" cy="1815882"/>
          </a:xfrm>
          <a:prstGeom prst="rect">
            <a:avLst/>
          </a:prstGeom>
          <a:noFill/>
        </p:spPr>
        <p:txBody>
          <a:bodyPr wrap="square" rtlCol="0">
            <a:spAutoFit/>
          </a:bodyPr>
          <a:lstStyle/>
          <a:p>
            <a:pPr algn="l"/>
            <a:r>
              <a:rPr lang="en-GB" sz="1600" dirty="0">
                <a:latin typeface="Calibri" panose="020F0502020204030204" pitchFamily="34" charset="0"/>
                <a:cs typeface="Calibri" panose="020F0502020204030204" pitchFamily="34" charset="0"/>
              </a:rPr>
              <a:t>Note 1 – the Census is undertaken once every 10 years and therefore is not a timely data source.  </a:t>
            </a:r>
          </a:p>
          <a:p>
            <a:pPr algn="l"/>
            <a:r>
              <a:rPr lang="en-GB" sz="1600" dirty="0">
                <a:latin typeface="Calibri" panose="020F0502020204030204" pitchFamily="34" charset="0"/>
                <a:cs typeface="Calibri" panose="020F0502020204030204" pitchFamily="34" charset="0"/>
              </a:rPr>
              <a:t>Note 2 – NEET data from the Census is not comparable with timelier, but less accurate, local 16-24 year old NEET estimates from other sources (e.g. the Annual Population Survey) due to the way the figures are compiled</a:t>
            </a:r>
          </a:p>
          <a:p>
            <a:r>
              <a:rPr lang="en-GB" sz="1600" dirty="0">
                <a:latin typeface="Calibri" panose="020F0502020204030204" pitchFamily="34" charset="0"/>
                <a:cs typeface="Calibri" panose="020F0502020204030204" pitchFamily="34" charset="0"/>
              </a:rPr>
              <a:t>Note 3 – Our in-house analysis of Census data produces slightly different figures to those published as part of the Milburn Review.  Our analysis is presented in the table above rather than the Milburn Review data, as we can track back and see exactly how this is calculated. Our analysis is based on the number of young people identified within the census as being 1) economically inactive – unemployed (excluding full time students) and 2) economically inactive (excluding full-time students)</a:t>
            </a:r>
          </a:p>
        </p:txBody>
      </p:sp>
      <p:sp>
        <p:nvSpPr>
          <p:cNvPr id="7" name="TextBox 6">
            <a:extLst>
              <a:ext uri="{FF2B5EF4-FFF2-40B4-BE49-F238E27FC236}">
                <a16:creationId xmlns:a16="http://schemas.microsoft.com/office/drawing/2014/main" id="{1442EFFD-5FAA-3A20-3947-F046B8C2470F}"/>
              </a:ext>
            </a:extLst>
          </p:cNvPr>
          <p:cNvSpPr txBox="1"/>
          <p:nvPr/>
        </p:nvSpPr>
        <p:spPr>
          <a:xfrm>
            <a:off x="9705975" y="4342247"/>
            <a:ext cx="2170096" cy="369332"/>
          </a:xfrm>
          <a:prstGeom prst="rect">
            <a:avLst/>
          </a:prstGeom>
          <a:noFill/>
        </p:spPr>
        <p:txBody>
          <a:bodyPr wrap="square" rtlCol="0">
            <a:spAutoFit/>
          </a:bodyPr>
          <a:lstStyle/>
          <a:p>
            <a:pPr algn="l"/>
            <a:r>
              <a:rPr lang="en-GB" dirty="0">
                <a:latin typeface="Calibri" panose="020F0502020204030204" pitchFamily="34" charset="0"/>
                <a:cs typeface="Calibri" panose="020F0502020204030204" pitchFamily="34" charset="0"/>
              </a:rPr>
              <a:t>Source: 2021 Census</a:t>
            </a:r>
          </a:p>
        </p:txBody>
      </p:sp>
    </p:spTree>
    <p:extLst>
      <p:ext uri="{BB962C8B-B14F-4D97-AF65-F5344CB8AC3E}">
        <p14:creationId xmlns:p14="http://schemas.microsoft.com/office/powerpoint/2010/main" val="42653260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B608C8C-EA80-58C6-07BA-3369605B2813}"/>
              </a:ext>
            </a:extLst>
          </p:cNvPr>
          <p:cNvSpPr>
            <a:spLocks noGrp="1"/>
          </p:cNvSpPr>
          <p:nvPr>
            <p:ph idx="1"/>
          </p:nvPr>
        </p:nvSpPr>
        <p:spPr>
          <a:xfrm>
            <a:off x="372065" y="2265130"/>
            <a:ext cx="4257086" cy="4016699"/>
          </a:xfrm>
          <a:solidFill>
            <a:srgbClr val="283B8A"/>
          </a:solidFill>
        </p:spPr>
        <p:txBody>
          <a:bodyPr/>
          <a:lstStyle/>
          <a:p>
            <a:r>
              <a:rPr lang="en-GB" sz="1800" dirty="0">
                <a:solidFill>
                  <a:schemeClr val="bg1"/>
                </a:solidFill>
              </a:rPr>
              <a:t>Key messages</a:t>
            </a:r>
          </a:p>
          <a:p>
            <a:pPr marL="457200" indent="-457200">
              <a:buFont typeface="Arial" panose="020B0604020202020204" pitchFamily="34" charset="0"/>
              <a:buChar char="•"/>
            </a:pPr>
            <a:r>
              <a:rPr lang="en-GB" sz="1800" dirty="0">
                <a:solidFill>
                  <a:schemeClr val="bg1"/>
                </a:solidFill>
              </a:rPr>
              <a:t>Buckinghamshire’s 16–24-year-old NEET population is disproportionately concentrated in Opportunity Bucks (OB) wards.  </a:t>
            </a:r>
          </a:p>
          <a:p>
            <a:pPr marL="457200" indent="-457200">
              <a:buFont typeface="Arial" panose="020B0604020202020204" pitchFamily="34" charset="0"/>
              <a:buChar char="•"/>
            </a:pPr>
            <a:r>
              <a:rPr lang="en-GB" sz="1800" dirty="0">
                <a:solidFill>
                  <a:schemeClr val="bg1"/>
                </a:solidFill>
              </a:rPr>
              <a:t>While 25% of all 16–24-year-olds in the county live in (the original 10) OB wards, these areas account for around 32% of the county’s 16–24-year-old NEET population. </a:t>
            </a:r>
          </a:p>
          <a:p>
            <a:pPr marL="457200" indent="-457200">
              <a:buFont typeface="Arial" panose="020B0604020202020204" pitchFamily="34" charset="0"/>
              <a:buChar char="•"/>
            </a:pPr>
            <a:r>
              <a:rPr lang="en-GB" sz="1800" dirty="0">
                <a:solidFill>
                  <a:schemeClr val="bg1"/>
                </a:solidFill>
              </a:rPr>
              <a:t>6 of the 10 wards with the highest NEET rates are OB wards (highlighted in bold in the table to the right)</a:t>
            </a:r>
          </a:p>
          <a:p>
            <a:endParaRPr lang="en-GB" dirty="0">
              <a:solidFill>
                <a:schemeClr val="bg1"/>
              </a:solidFill>
            </a:endParaRPr>
          </a:p>
        </p:txBody>
      </p:sp>
      <p:sp>
        <p:nvSpPr>
          <p:cNvPr id="4" name="Title 1">
            <a:extLst>
              <a:ext uri="{FF2B5EF4-FFF2-40B4-BE49-F238E27FC236}">
                <a16:creationId xmlns:a16="http://schemas.microsoft.com/office/drawing/2014/main" id="{33E98A1F-BFA7-85C0-F29A-C6B63175CBAC}"/>
              </a:ext>
            </a:extLst>
          </p:cNvPr>
          <p:cNvSpPr>
            <a:spLocks noGrp="1"/>
          </p:cNvSpPr>
          <p:nvPr>
            <p:ph type="title"/>
          </p:nvPr>
        </p:nvSpPr>
        <p:spPr>
          <a:xfrm>
            <a:off x="219075" y="241300"/>
            <a:ext cx="11054172" cy="685800"/>
          </a:xfrm>
        </p:spPr>
        <p:txBody>
          <a:bodyPr/>
          <a:lstStyle/>
          <a:p>
            <a:r>
              <a:rPr lang="en-GB" sz="3600" dirty="0"/>
              <a:t>Geographic distribution of Buckinghamshire’s NEET population </a:t>
            </a:r>
          </a:p>
        </p:txBody>
      </p:sp>
      <p:sp>
        <p:nvSpPr>
          <p:cNvPr id="5" name="Content Placeholder 2">
            <a:extLst>
              <a:ext uri="{FF2B5EF4-FFF2-40B4-BE49-F238E27FC236}">
                <a16:creationId xmlns:a16="http://schemas.microsoft.com/office/drawing/2014/main" id="{F56EB4A7-170D-213C-7B21-59DAF4FF6B1C}"/>
              </a:ext>
            </a:extLst>
          </p:cNvPr>
          <p:cNvSpPr txBox="1">
            <a:spLocks/>
          </p:cNvSpPr>
          <p:nvPr/>
        </p:nvSpPr>
        <p:spPr>
          <a:xfrm>
            <a:off x="219075" y="1432251"/>
            <a:ext cx="11823621" cy="587050"/>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rgbClr val="283B8A"/>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0"/>
              </a:spcBef>
            </a:pPr>
            <a:r>
              <a:rPr lang="en-GB" sz="1800" dirty="0">
                <a:solidFill>
                  <a:schemeClr val="tx1"/>
                </a:solidFill>
              </a:rPr>
              <a:t>NEET rates vary across the county.  The table below compares data for the original 10 Opportunity Bucks wards (at the time of the 2021 Census) with county-level figures</a:t>
            </a:r>
          </a:p>
        </p:txBody>
      </p:sp>
      <p:graphicFrame>
        <p:nvGraphicFramePr>
          <p:cNvPr id="2" name="Table 1">
            <a:extLst>
              <a:ext uri="{FF2B5EF4-FFF2-40B4-BE49-F238E27FC236}">
                <a16:creationId xmlns:a16="http://schemas.microsoft.com/office/drawing/2014/main" id="{47AC52D3-7466-7377-4C17-14EA703BD547}"/>
              </a:ext>
            </a:extLst>
          </p:cNvPr>
          <p:cNvGraphicFramePr>
            <a:graphicFrameLocks noGrp="1"/>
          </p:cNvGraphicFramePr>
          <p:nvPr>
            <p:extLst>
              <p:ext uri="{D42A27DB-BD31-4B8C-83A1-F6EECF244321}">
                <p14:modId xmlns:p14="http://schemas.microsoft.com/office/powerpoint/2010/main" val="3617582603"/>
              </p:ext>
            </p:extLst>
          </p:nvPr>
        </p:nvGraphicFramePr>
        <p:xfrm>
          <a:off x="4810714" y="2265131"/>
          <a:ext cx="6076361" cy="1431088"/>
        </p:xfrm>
        <a:graphic>
          <a:graphicData uri="http://schemas.openxmlformats.org/drawingml/2006/table">
            <a:tbl>
              <a:tblPr firstRow="1" bandRow="1">
                <a:tableStyleId>{5C22544A-7EE6-4342-B048-85BDC9FD1C3A}</a:tableStyleId>
              </a:tblPr>
              <a:tblGrid>
                <a:gridCol w="2857587">
                  <a:extLst>
                    <a:ext uri="{9D8B030D-6E8A-4147-A177-3AD203B41FA5}">
                      <a16:colId xmlns:a16="http://schemas.microsoft.com/office/drawing/2014/main" val="3785388345"/>
                    </a:ext>
                  </a:extLst>
                </a:gridCol>
                <a:gridCol w="1647585">
                  <a:extLst>
                    <a:ext uri="{9D8B030D-6E8A-4147-A177-3AD203B41FA5}">
                      <a16:colId xmlns:a16="http://schemas.microsoft.com/office/drawing/2014/main" val="3427397870"/>
                    </a:ext>
                  </a:extLst>
                </a:gridCol>
                <a:gridCol w="1571189">
                  <a:extLst>
                    <a:ext uri="{9D8B030D-6E8A-4147-A177-3AD203B41FA5}">
                      <a16:colId xmlns:a16="http://schemas.microsoft.com/office/drawing/2014/main" val="3015966414"/>
                    </a:ext>
                  </a:extLst>
                </a:gridCol>
              </a:tblGrid>
              <a:tr h="608128">
                <a:tc>
                  <a:txBody>
                    <a:bodyPr/>
                    <a:lstStyle/>
                    <a:p>
                      <a:endParaRPr lang="en-GB" sz="1200" dirty="0"/>
                    </a:p>
                  </a:txBody>
                  <a:tcPr/>
                </a:tc>
                <a:tc>
                  <a:txBody>
                    <a:bodyPr/>
                    <a:lstStyle/>
                    <a:p>
                      <a:pPr algn="ctr"/>
                      <a:r>
                        <a:rPr lang="en-GB" sz="1200" dirty="0"/>
                        <a:t>Buckinghamshire</a:t>
                      </a:r>
                    </a:p>
                  </a:txBody>
                  <a:tcPr/>
                </a:tc>
                <a:tc>
                  <a:txBody>
                    <a:bodyPr/>
                    <a:lstStyle/>
                    <a:p>
                      <a:pPr algn="ctr"/>
                      <a:r>
                        <a:rPr lang="en-GB" sz="1200" dirty="0"/>
                        <a:t>OB wards (original 10 wards)</a:t>
                      </a:r>
                    </a:p>
                  </a:txBody>
                  <a:tcPr/>
                </a:tc>
                <a:extLst>
                  <a:ext uri="{0D108BD9-81ED-4DB2-BD59-A6C34878D82A}">
                    <a16:rowId xmlns:a16="http://schemas.microsoft.com/office/drawing/2014/main" val="259907045"/>
                  </a:ext>
                </a:extLst>
              </a:tr>
              <a:tr h="25338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t>Number of 16-24 year olds</a:t>
                      </a:r>
                    </a:p>
                  </a:txBody>
                  <a:tcPr/>
                </a:tc>
                <a:tc>
                  <a:txBody>
                    <a:bodyPr/>
                    <a:lstStyle/>
                    <a:p>
                      <a:pPr algn="r"/>
                      <a:r>
                        <a:rPr lang="en-GB" sz="1200" dirty="0"/>
                        <a:t>49,627</a:t>
                      </a:r>
                    </a:p>
                  </a:txBody>
                  <a:tcPr/>
                </a:tc>
                <a:tc>
                  <a:txBody>
                    <a:bodyPr/>
                    <a:lstStyle/>
                    <a:p>
                      <a:pPr algn="r"/>
                      <a:r>
                        <a:rPr lang="en-GB" sz="1200" dirty="0"/>
                        <a:t>12,696</a:t>
                      </a:r>
                    </a:p>
                  </a:txBody>
                  <a:tcPr/>
                </a:tc>
                <a:extLst>
                  <a:ext uri="{0D108BD9-81ED-4DB2-BD59-A6C34878D82A}">
                    <a16:rowId xmlns:a16="http://schemas.microsoft.com/office/drawing/2014/main" val="1026040779"/>
                  </a:ext>
                </a:extLst>
              </a:tr>
              <a:tr h="22912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t>Number of young people who are NEET</a:t>
                      </a:r>
                    </a:p>
                  </a:txBody>
                  <a:tcPr/>
                </a:tc>
                <a:tc>
                  <a:txBody>
                    <a:bodyPr/>
                    <a:lstStyle/>
                    <a:p>
                      <a:pPr algn="r"/>
                      <a:r>
                        <a:rPr lang="en-GB" sz="1200" dirty="0"/>
                        <a:t>5,717</a:t>
                      </a:r>
                    </a:p>
                  </a:txBody>
                  <a:tcPr/>
                </a:tc>
                <a:tc>
                  <a:txBody>
                    <a:bodyPr/>
                    <a:lstStyle/>
                    <a:p>
                      <a:pPr algn="r"/>
                      <a:r>
                        <a:rPr lang="en-GB" sz="1200" dirty="0"/>
                        <a:t>1,801</a:t>
                      </a:r>
                    </a:p>
                  </a:txBody>
                  <a:tcPr/>
                </a:tc>
                <a:extLst>
                  <a:ext uri="{0D108BD9-81ED-4DB2-BD59-A6C34878D82A}">
                    <a16:rowId xmlns:a16="http://schemas.microsoft.com/office/drawing/2014/main" val="181379025"/>
                  </a:ext>
                </a:extLst>
              </a:tr>
              <a:tr h="25944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t>NEET rate</a:t>
                      </a:r>
                    </a:p>
                  </a:txBody>
                  <a:tcPr/>
                </a:tc>
                <a:tc>
                  <a:txBody>
                    <a:bodyPr/>
                    <a:lstStyle/>
                    <a:p>
                      <a:pPr algn="r"/>
                      <a:r>
                        <a:rPr lang="en-GB" sz="1200" dirty="0"/>
                        <a:t>11.5%</a:t>
                      </a:r>
                    </a:p>
                  </a:txBody>
                  <a:tcPr/>
                </a:tc>
                <a:tc>
                  <a:txBody>
                    <a:bodyPr/>
                    <a:lstStyle/>
                    <a:p>
                      <a:pPr algn="r"/>
                      <a:r>
                        <a:rPr lang="en-GB" sz="1200" dirty="0"/>
                        <a:t>14.2%</a:t>
                      </a:r>
                    </a:p>
                  </a:txBody>
                  <a:tcPr/>
                </a:tc>
                <a:extLst>
                  <a:ext uri="{0D108BD9-81ED-4DB2-BD59-A6C34878D82A}">
                    <a16:rowId xmlns:a16="http://schemas.microsoft.com/office/drawing/2014/main" val="714623303"/>
                  </a:ext>
                </a:extLst>
              </a:tr>
            </a:tbl>
          </a:graphicData>
        </a:graphic>
      </p:graphicFrame>
      <p:graphicFrame>
        <p:nvGraphicFramePr>
          <p:cNvPr id="8" name="Table 7">
            <a:extLst>
              <a:ext uri="{FF2B5EF4-FFF2-40B4-BE49-F238E27FC236}">
                <a16:creationId xmlns:a16="http://schemas.microsoft.com/office/drawing/2014/main" id="{FD88C9DE-6024-A38E-E017-363FBCDAA4CD}"/>
              </a:ext>
            </a:extLst>
          </p:cNvPr>
          <p:cNvGraphicFramePr>
            <a:graphicFrameLocks noGrp="1"/>
          </p:cNvGraphicFramePr>
          <p:nvPr>
            <p:extLst>
              <p:ext uri="{D42A27DB-BD31-4B8C-83A1-F6EECF244321}">
                <p14:modId xmlns:p14="http://schemas.microsoft.com/office/powerpoint/2010/main" val="1505032150"/>
              </p:ext>
            </p:extLst>
          </p:nvPr>
        </p:nvGraphicFramePr>
        <p:xfrm>
          <a:off x="4810714" y="3925818"/>
          <a:ext cx="5534026" cy="2165350"/>
        </p:xfrm>
        <a:graphic>
          <a:graphicData uri="http://schemas.openxmlformats.org/drawingml/2006/table">
            <a:tbl>
              <a:tblPr>
                <a:tableStyleId>{5C22544A-7EE6-4342-B048-85BDC9FD1C3A}</a:tableStyleId>
              </a:tblPr>
              <a:tblGrid>
                <a:gridCol w="2249361">
                  <a:extLst>
                    <a:ext uri="{9D8B030D-6E8A-4147-A177-3AD203B41FA5}">
                      <a16:colId xmlns:a16="http://schemas.microsoft.com/office/drawing/2014/main" val="1141036216"/>
                    </a:ext>
                  </a:extLst>
                </a:gridCol>
                <a:gridCol w="1371600">
                  <a:extLst>
                    <a:ext uri="{9D8B030D-6E8A-4147-A177-3AD203B41FA5}">
                      <a16:colId xmlns:a16="http://schemas.microsoft.com/office/drawing/2014/main" val="453037270"/>
                    </a:ext>
                  </a:extLst>
                </a:gridCol>
                <a:gridCol w="1252665">
                  <a:extLst>
                    <a:ext uri="{9D8B030D-6E8A-4147-A177-3AD203B41FA5}">
                      <a16:colId xmlns:a16="http://schemas.microsoft.com/office/drawing/2014/main" val="2285707470"/>
                    </a:ext>
                  </a:extLst>
                </a:gridCol>
                <a:gridCol w="660400">
                  <a:extLst>
                    <a:ext uri="{9D8B030D-6E8A-4147-A177-3AD203B41FA5}">
                      <a16:colId xmlns:a16="http://schemas.microsoft.com/office/drawing/2014/main" val="3490451034"/>
                    </a:ext>
                  </a:extLst>
                </a:gridCol>
              </a:tblGrid>
              <a:tr h="196850">
                <a:tc>
                  <a:txBody>
                    <a:bodyPr/>
                    <a:lstStyle/>
                    <a:p>
                      <a:pPr algn="l" fontAlgn="b">
                        <a:buNone/>
                      </a:pPr>
                      <a:r>
                        <a:rPr lang="en-GB" sz="1100" u="none" strike="noStrike" dirty="0">
                          <a:solidFill>
                            <a:schemeClr val="bg1"/>
                          </a:solidFill>
                          <a:effectLst/>
                        </a:rPr>
                        <a:t>Ward</a:t>
                      </a:r>
                      <a:endParaRPr lang="en-GB" sz="1100" b="1" i="0" u="none" strike="noStrike" dirty="0">
                        <a:solidFill>
                          <a:schemeClr val="bg1"/>
                        </a:solidFill>
                        <a:effectLst/>
                        <a:latin typeface="Aerial"/>
                      </a:endParaRPr>
                    </a:p>
                  </a:txBody>
                  <a:tcPr marL="6350" marR="6350" marT="6350" marB="0" anchor="b">
                    <a:solidFill>
                      <a:srgbClr val="283B8A"/>
                    </a:solidFill>
                  </a:tcPr>
                </a:tc>
                <a:tc>
                  <a:txBody>
                    <a:bodyPr/>
                    <a:lstStyle/>
                    <a:p>
                      <a:pPr algn="l" fontAlgn="b">
                        <a:buNone/>
                      </a:pPr>
                      <a:r>
                        <a:rPr lang="en-GB" sz="1100" u="none" strike="noStrike" dirty="0">
                          <a:solidFill>
                            <a:schemeClr val="bg1"/>
                          </a:solidFill>
                          <a:effectLst/>
                        </a:rPr>
                        <a:t>16-24 NEET</a:t>
                      </a:r>
                      <a:endParaRPr lang="en-GB" sz="1100" b="1" i="0" u="none" strike="noStrike" dirty="0">
                        <a:solidFill>
                          <a:schemeClr val="bg1"/>
                        </a:solidFill>
                        <a:effectLst/>
                        <a:latin typeface="Aerial"/>
                      </a:endParaRPr>
                    </a:p>
                  </a:txBody>
                  <a:tcPr marL="6350" marR="6350" marT="6350" marB="0" anchor="b">
                    <a:solidFill>
                      <a:srgbClr val="283B8A"/>
                    </a:solidFill>
                  </a:tcPr>
                </a:tc>
                <a:tc>
                  <a:txBody>
                    <a:bodyPr/>
                    <a:lstStyle/>
                    <a:p>
                      <a:pPr algn="l" fontAlgn="b">
                        <a:buNone/>
                      </a:pPr>
                      <a:r>
                        <a:rPr lang="en-GB" sz="1200" u="none" strike="noStrike" dirty="0">
                          <a:solidFill>
                            <a:schemeClr val="bg1"/>
                          </a:solidFill>
                          <a:effectLst/>
                        </a:rPr>
                        <a:t>All 16-24 year olds</a:t>
                      </a:r>
                      <a:endParaRPr lang="en-GB" sz="1200" b="0" i="0" u="none" strike="noStrike" dirty="0">
                        <a:solidFill>
                          <a:schemeClr val="bg1"/>
                        </a:solidFill>
                        <a:effectLst/>
                        <a:latin typeface="Calibri" panose="020F0502020204030204" pitchFamily="34" charset="0"/>
                      </a:endParaRPr>
                    </a:p>
                  </a:txBody>
                  <a:tcPr marL="6350" marR="6350" marT="6350" marB="0" anchor="b">
                    <a:solidFill>
                      <a:srgbClr val="283B8A"/>
                    </a:solidFill>
                  </a:tcPr>
                </a:tc>
                <a:tc>
                  <a:txBody>
                    <a:bodyPr/>
                    <a:lstStyle/>
                    <a:p>
                      <a:pPr algn="l" fontAlgn="b">
                        <a:buNone/>
                      </a:pPr>
                      <a:r>
                        <a:rPr lang="en-GB" sz="1200" u="none" strike="noStrike" dirty="0">
                          <a:solidFill>
                            <a:schemeClr val="bg1"/>
                          </a:solidFill>
                          <a:effectLst/>
                        </a:rPr>
                        <a:t>NEET rate</a:t>
                      </a:r>
                      <a:endParaRPr lang="en-GB" sz="1200" b="0" i="0" u="none" strike="noStrike" dirty="0">
                        <a:solidFill>
                          <a:schemeClr val="bg1"/>
                        </a:solidFill>
                        <a:effectLst/>
                        <a:latin typeface="Calibri" panose="020F0502020204030204" pitchFamily="34" charset="0"/>
                      </a:endParaRPr>
                    </a:p>
                  </a:txBody>
                  <a:tcPr marL="6350" marR="6350" marT="6350" marB="0" anchor="b">
                    <a:solidFill>
                      <a:srgbClr val="283B8A"/>
                    </a:solidFill>
                  </a:tcPr>
                </a:tc>
                <a:extLst>
                  <a:ext uri="{0D108BD9-81ED-4DB2-BD59-A6C34878D82A}">
                    <a16:rowId xmlns:a16="http://schemas.microsoft.com/office/drawing/2014/main" val="3849135961"/>
                  </a:ext>
                </a:extLst>
              </a:tr>
              <a:tr h="196850">
                <a:tc>
                  <a:txBody>
                    <a:bodyPr/>
                    <a:lstStyle/>
                    <a:p>
                      <a:pPr algn="l" fontAlgn="b">
                        <a:buNone/>
                      </a:pPr>
                      <a:r>
                        <a:rPr lang="en-GB" sz="1200" u="none" strike="noStrike">
                          <a:effectLst/>
                        </a:rPr>
                        <a:t>Aylesbury East</a:t>
                      </a:r>
                      <a:endParaRPr lang="en-GB" sz="1200" b="0" i="0" u="none" strike="noStrike">
                        <a:solidFill>
                          <a:srgbClr val="000000"/>
                        </a:solidFill>
                        <a:effectLst/>
                        <a:latin typeface="Calibri" panose="020F0502020204030204" pitchFamily="34" charset="0"/>
                      </a:endParaRPr>
                    </a:p>
                  </a:txBody>
                  <a:tcPr marL="6350" marR="6350" marT="6350" marB="0" anchor="b"/>
                </a:tc>
                <a:tc>
                  <a:txBody>
                    <a:bodyPr/>
                    <a:lstStyle/>
                    <a:p>
                      <a:pPr algn="r" fontAlgn="b">
                        <a:buNone/>
                      </a:pPr>
                      <a:r>
                        <a:rPr lang="en-GB" sz="1200" u="none" strike="noStrike">
                          <a:effectLst/>
                        </a:rPr>
                        <a:t>294</a:t>
                      </a:r>
                      <a:endParaRPr lang="en-GB" sz="1200" b="0" i="0" u="none" strike="noStrike">
                        <a:solidFill>
                          <a:srgbClr val="000000"/>
                        </a:solidFill>
                        <a:effectLst/>
                        <a:latin typeface="Calibri" panose="020F0502020204030204" pitchFamily="34" charset="0"/>
                      </a:endParaRPr>
                    </a:p>
                  </a:txBody>
                  <a:tcPr marL="6350" marR="6350" marT="6350" marB="0" anchor="b"/>
                </a:tc>
                <a:tc>
                  <a:txBody>
                    <a:bodyPr/>
                    <a:lstStyle/>
                    <a:p>
                      <a:pPr algn="r" fontAlgn="b">
                        <a:buNone/>
                      </a:pPr>
                      <a:r>
                        <a:rPr lang="en-GB" sz="1200" u="none" strike="noStrike">
                          <a:effectLst/>
                        </a:rPr>
                        <a:t>1217</a:t>
                      </a:r>
                      <a:endParaRPr lang="en-GB" sz="1200" b="0" i="0" u="none" strike="noStrike">
                        <a:solidFill>
                          <a:srgbClr val="000000"/>
                        </a:solidFill>
                        <a:effectLst/>
                        <a:latin typeface="Calibri" panose="020F0502020204030204" pitchFamily="34" charset="0"/>
                      </a:endParaRPr>
                    </a:p>
                  </a:txBody>
                  <a:tcPr marL="6350" marR="6350" marT="6350" marB="0" anchor="b"/>
                </a:tc>
                <a:tc>
                  <a:txBody>
                    <a:bodyPr/>
                    <a:lstStyle/>
                    <a:p>
                      <a:pPr algn="r" fontAlgn="b">
                        <a:buNone/>
                      </a:pPr>
                      <a:r>
                        <a:rPr lang="en-GB" sz="1200" u="none" strike="noStrike">
                          <a:effectLst/>
                        </a:rPr>
                        <a:t>24%</a:t>
                      </a:r>
                      <a:endParaRPr lang="en-GB" sz="1200" b="0" i="0" u="none" strike="noStrike">
                        <a:solidFill>
                          <a:srgbClr val="000000"/>
                        </a:solidFill>
                        <a:effectLst/>
                        <a:latin typeface="Calibri" panose="020F0502020204030204" pitchFamily="34" charset="0"/>
                      </a:endParaRPr>
                    </a:p>
                  </a:txBody>
                  <a:tcPr marL="6350" marR="6350" marT="6350" marB="0" anchor="b"/>
                </a:tc>
                <a:extLst>
                  <a:ext uri="{0D108BD9-81ED-4DB2-BD59-A6C34878D82A}">
                    <a16:rowId xmlns:a16="http://schemas.microsoft.com/office/drawing/2014/main" val="4016151840"/>
                  </a:ext>
                </a:extLst>
              </a:tr>
              <a:tr h="196850">
                <a:tc>
                  <a:txBody>
                    <a:bodyPr/>
                    <a:lstStyle/>
                    <a:p>
                      <a:pPr algn="l" fontAlgn="b">
                        <a:buNone/>
                      </a:pPr>
                      <a:r>
                        <a:rPr lang="en-GB" sz="1200" b="1" u="none" strike="noStrike" dirty="0">
                          <a:effectLst/>
                        </a:rPr>
                        <a:t>Aylesbury North West</a:t>
                      </a:r>
                      <a:endParaRPr lang="en-GB" sz="1200" b="1" i="0" u="none" strike="noStrike" dirty="0">
                        <a:solidFill>
                          <a:srgbClr val="000000"/>
                        </a:solidFill>
                        <a:effectLst/>
                        <a:latin typeface="Calibri" panose="020F0502020204030204" pitchFamily="34" charset="0"/>
                      </a:endParaRPr>
                    </a:p>
                  </a:txBody>
                  <a:tcPr marL="6350" marR="6350" marT="6350" marB="0" anchor="b"/>
                </a:tc>
                <a:tc>
                  <a:txBody>
                    <a:bodyPr/>
                    <a:lstStyle/>
                    <a:p>
                      <a:pPr algn="r" fontAlgn="b">
                        <a:buNone/>
                      </a:pPr>
                      <a:r>
                        <a:rPr lang="en-GB" sz="1200" u="none" strike="noStrike">
                          <a:effectLst/>
                        </a:rPr>
                        <a:t>261</a:t>
                      </a:r>
                      <a:endParaRPr lang="en-GB" sz="1200" b="0" i="0" u="none" strike="noStrike">
                        <a:solidFill>
                          <a:srgbClr val="000000"/>
                        </a:solidFill>
                        <a:effectLst/>
                        <a:latin typeface="Calibri" panose="020F0502020204030204" pitchFamily="34" charset="0"/>
                      </a:endParaRPr>
                    </a:p>
                  </a:txBody>
                  <a:tcPr marL="6350" marR="6350" marT="6350" marB="0" anchor="b"/>
                </a:tc>
                <a:tc>
                  <a:txBody>
                    <a:bodyPr/>
                    <a:lstStyle/>
                    <a:p>
                      <a:pPr algn="r" fontAlgn="b">
                        <a:buNone/>
                      </a:pPr>
                      <a:r>
                        <a:rPr lang="en-GB" sz="1200" u="none" strike="noStrike">
                          <a:effectLst/>
                        </a:rPr>
                        <a:t>1326</a:t>
                      </a:r>
                      <a:endParaRPr lang="en-GB" sz="1200" b="0" i="0" u="none" strike="noStrike">
                        <a:solidFill>
                          <a:srgbClr val="000000"/>
                        </a:solidFill>
                        <a:effectLst/>
                        <a:latin typeface="Calibri" panose="020F0502020204030204" pitchFamily="34" charset="0"/>
                      </a:endParaRPr>
                    </a:p>
                  </a:txBody>
                  <a:tcPr marL="6350" marR="6350" marT="6350" marB="0" anchor="b"/>
                </a:tc>
                <a:tc>
                  <a:txBody>
                    <a:bodyPr/>
                    <a:lstStyle/>
                    <a:p>
                      <a:pPr algn="r" fontAlgn="b">
                        <a:buNone/>
                      </a:pPr>
                      <a:r>
                        <a:rPr lang="en-GB" sz="1200" u="none" strike="noStrike">
                          <a:effectLst/>
                        </a:rPr>
                        <a:t>20%</a:t>
                      </a:r>
                      <a:endParaRPr lang="en-GB" sz="1200" b="0" i="0" u="none" strike="noStrike">
                        <a:solidFill>
                          <a:srgbClr val="000000"/>
                        </a:solidFill>
                        <a:effectLst/>
                        <a:latin typeface="Calibri" panose="020F0502020204030204" pitchFamily="34" charset="0"/>
                      </a:endParaRPr>
                    </a:p>
                  </a:txBody>
                  <a:tcPr marL="6350" marR="6350" marT="6350" marB="0" anchor="b"/>
                </a:tc>
                <a:extLst>
                  <a:ext uri="{0D108BD9-81ED-4DB2-BD59-A6C34878D82A}">
                    <a16:rowId xmlns:a16="http://schemas.microsoft.com/office/drawing/2014/main" val="1093459772"/>
                  </a:ext>
                </a:extLst>
              </a:tr>
              <a:tr h="196850">
                <a:tc>
                  <a:txBody>
                    <a:bodyPr/>
                    <a:lstStyle/>
                    <a:p>
                      <a:pPr algn="l" fontAlgn="b">
                        <a:buNone/>
                      </a:pPr>
                      <a:r>
                        <a:rPr lang="en-GB" sz="1200" b="1" u="none" strike="noStrike" dirty="0" err="1">
                          <a:effectLst/>
                        </a:rPr>
                        <a:t>Ryemead</a:t>
                      </a:r>
                      <a:r>
                        <a:rPr lang="en-GB" sz="1200" b="1" u="none" strike="noStrike" dirty="0">
                          <a:effectLst/>
                        </a:rPr>
                        <a:t> and Micklefield</a:t>
                      </a:r>
                      <a:endParaRPr lang="en-GB" sz="1200" b="1" i="0" u="none" strike="noStrike" dirty="0">
                        <a:solidFill>
                          <a:srgbClr val="000000"/>
                        </a:solidFill>
                        <a:effectLst/>
                        <a:latin typeface="Calibri" panose="020F0502020204030204" pitchFamily="34" charset="0"/>
                      </a:endParaRPr>
                    </a:p>
                  </a:txBody>
                  <a:tcPr marL="6350" marR="6350" marT="6350" marB="0" anchor="b"/>
                </a:tc>
                <a:tc>
                  <a:txBody>
                    <a:bodyPr/>
                    <a:lstStyle/>
                    <a:p>
                      <a:pPr algn="r" fontAlgn="b">
                        <a:buNone/>
                      </a:pPr>
                      <a:r>
                        <a:rPr lang="en-GB" sz="1200" u="none" strike="noStrike">
                          <a:effectLst/>
                        </a:rPr>
                        <a:t>167</a:t>
                      </a:r>
                      <a:endParaRPr lang="en-GB" sz="1200" b="0" i="0" u="none" strike="noStrike">
                        <a:solidFill>
                          <a:srgbClr val="000000"/>
                        </a:solidFill>
                        <a:effectLst/>
                        <a:latin typeface="Calibri" panose="020F0502020204030204" pitchFamily="34" charset="0"/>
                      </a:endParaRPr>
                    </a:p>
                  </a:txBody>
                  <a:tcPr marL="6350" marR="6350" marT="6350" marB="0" anchor="b"/>
                </a:tc>
                <a:tc>
                  <a:txBody>
                    <a:bodyPr/>
                    <a:lstStyle/>
                    <a:p>
                      <a:pPr algn="r" fontAlgn="b">
                        <a:buNone/>
                      </a:pPr>
                      <a:r>
                        <a:rPr lang="en-GB" sz="1200" u="none" strike="noStrike">
                          <a:effectLst/>
                        </a:rPr>
                        <a:t>1040</a:t>
                      </a:r>
                      <a:endParaRPr lang="en-GB" sz="1200" b="0" i="0" u="none" strike="noStrike">
                        <a:solidFill>
                          <a:srgbClr val="000000"/>
                        </a:solidFill>
                        <a:effectLst/>
                        <a:latin typeface="Calibri" panose="020F0502020204030204" pitchFamily="34" charset="0"/>
                      </a:endParaRPr>
                    </a:p>
                  </a:txBody>
                  <a:tcPr marL="6350" marR="6350" marT="6350" marB="0" anchor="b"/>
                </a:tc>
                <a:tc>
                  <a:txBody>
                    <a:bodyPr/>
                    <a:lstStyle/>
                    <a:p>
                      <a:pPr algn="r" fontAlgn="b">
                        <a:buNone/>
                      </a:pPr>
                      <a:r>
                        <a:rPr lang="en-GB" sz="1200" u="none" strike="noStrike">
                          <a:effectLst/>
                        </a:rPr>
                        <a:t>16%</a:t>
                      </a:r>
                      <a:endParaRPr lang="en-GB" sz="1200" b="0" i="0" u="none" strike="noStrike">
                        <a:solidFill>
                          <a:srgbClr val="000000"/>
                        </a:solidFill>
                        <a:effectLst/>
                        <a:latin typeface="Calibri" panose="020F0502020204030204" pitchFamily="34" charset="0"/>
                      </a:endParaRPr>
                    </a:p>
                  </a:txBody>
                  <a:tcPr marL="6350" marR="6350" marT="6350" marB="0" anchor="b"/>
                </a:tc>
                <a:extLst>
                  <a:ext uri="{0D108BD9-81ED-4DB2-BD59-A6C34878D82A}">
                    <a16:rowId xmlns:a16="http://schemas.microsoft.com/office/drawing/2014/main" val="3963103946"/>
                  </a:ext>
                </a:extLst>
              </a:tr>
              <a:tr h="196850">
                <a:tc>
                  <a:txBody>
                    <a:bodyPr/>
                    <a:lstStyle/>
                    <a:p>
                      <a:pPr algn="l" fontAlgn="b">
                        <a:buNone/>
                      </a:pPr>
                      <a:r>
                        <a:rPr lang="en-GB" sz="1200" b="1" u="none" strike="noStrike" dirty="0">
                          <a:effectLst/>
                        </a:rPr>
                        <a:t>Aylesbury South West</a:t>
                      </a:r>
                      <a:endParaRPr lang="en-GB" sz="1200" b="1" i="0" u="none" strike="noStrike" dirty="0">
                        <a:solidFill>
                          <a:srgbClr val="000000"/>
                        </a:solidFill>
                        <a:effectLst/>
                        <a:latin typeface="Calibri" panose="020F0502020204030204" pitchFamily="34" charset="0"/>
                      </a:endParaRPr>
                    </a:p>
                  </a:txBody>
                  <a:tcPr marL="6350" marR="6350" marT="6350" marB="0" anchor="b"/>
                </a:tc>
                <a:tc>
                  <a:txBody>
                    <a:bodyPr/>
                    <a:lstStyle/>
                    <a:p>
                      <a:pPr algn="r" fontAlgn="b">
                        <a:buNone/>
                      </a:pPr>
                      <a:r>
                        <a:rPr lang="en-GB" sz="1200" u="none" strike="noStrike">
                          <a:effectLst/>
                        </a:rPr>
                        <a:t>184</a:t>
                      </a:r>
                      <a:endParaRPr lang="en-GB" sz="1200" b="0" i="0" u="none" strike="noStrike">
                        <a:solidFill>
                          <a:srgbClr val="000000"/>
                        </a:solidFill>
                        <a:effectLst/>
                        <a:latin typeface="Calibri" panose="020F0502020204030204" pitchFamily="34" charset="0"/>
                      </a:endParaRPr>
                    </a:p>
                  </a:txBody>
                  <a:tcPr marL="6350" marR="6350" marT="6350" marB="0" anchor="b"/>
                </a:tc>
                <a:tc>
                  <a:txBody>
                    <a:bodyPr/>
                    <a:lstStyle/>
                    <a:p>
                      <a:pPr algn="r" fontAlgn="b">
                        <a:buNone/>
                      </a:pPr>
                      <a:r>
                        <a:rPr lang="en-GB" sz="1200" u="none" strike="noStrike">
                          <a:effectLst/>
                        </a:rPr>
                        <a:t>1178</a:t>
                      </a:r>
                      <a:endParaRPr lang="en-GB" sz="1200" b="0" i="0" u="none" strike="noStrike">
                        <a:solidFill>
                          <a:srgbClr val="000000"/>
                        </a:solidFill>
                        <a:effectLst/>
                        <a:latin typeface="Calibri" panose="020F0502020204030204" pitchFamily="34" charset="0"/>
                      </a:endParaRPr>
                    </a:p>
                  </a:txBody>
                  <a:tcPr marL="6350" marR="6350" marT="6350" marB="0" anchor="b"/>
                </a:tc>
                <a:tc>
                  <a:txBody>
                    <a:bodyPr/>
                    <a:lstStyle/>
                    <a:p>
                      <a:pPr algn="r" fontAlgn="b">
                        <a:buNone/>
                      </a:pPr>
                      <a:r>
                        <a:rPr lang="en-GB" sz="1200" u="none" strike="noStrike">
                          <a:effectLst/>
                        </a:rPr>
                        <a:t>16%</a:t>
                      </a:r>
                      <a:endParaRPr lang="en-GB" sz="1200" b="0" i="0" u="none" strike="noStrike">
                        <a:solidFill>
                          <a:srgbClr val="000000"/>
                        </a:solidFill>
                        <a:effectLst/>
                        <a:latin typeface="Calibri" panose="020F0502020204030204" pitchFamily="34" charset="0"/>
                      </a:endParaRPr>
                    </a:p>
                  </a:txBody>
                  <a:tcPr marL="6350" marR="6350" marT="6350" marB="0" anchor="b"/>
                </a:tc>
                <a:extLst>
                  <a:ext uri="{0D108BD9-81ED-4DB2-BD59-A6C34878D82A}">
                    <a16:rowId xmlns:a16="http://schemas.microsoft.com/office/drawing/2014/main" val="1180322349"/>
                  </a:ext>
                </a:extLst>
              </a:tr>
              <a:tr h="196850">
                <a:tc>
                  <a:txBody>
                    <a:bodyPr/>
                    <a:lstStyle/>
                    <a:p>
                      <a:pPr algn="l" fontAlgn="b">
                        <a:buNone/>
                      </a:pPr>
                      <a:r>
                        <a:rPr lang="en-GB" sz="1200" b="1" u="none" strike="noStrike" dirty="0">
                          <a:effectLst/>
                        </a:rPr>
                        <a:t>Booker, Cressex and Castlefield</a:t>
                      </a:r>
                      <a:endParaRPr lang="en-GB" sz="1200" b="1" i="0" u="none" strike="noStrike" dirty="0">
                        <a:solidFill>
                          <a:srgbClr val="000000"/>
                        </a:solidFill>
                        <a:effectLst/>
                        <a:latin typeface="Calibri" panose="020F0502020204030204" pitchFamily="34" charset="0"/>
                      </a:endParaRPr>
                    </a:p>
                  </a:txBody>
                  <a:tcPr marL="6350" marR="6350" marT="6350" marB="0" anchor="b"/>
                </a:tc>
                <a:tc>
                  <a:txBody>
                    <a:bodyPr/>
                    <a:lstStyle/>
                    <a:p>
                      <a:pPr algn="r" fontAlgn="b">
                        <a:buNone/>
                      </a:pPr>
                      <a:r>
                        <a:rPr lang="en-GB" sz="1200" u="none" strike="noStrike" dirty="0">
                          <a:effectLst/>
                        </a:rPr>
                        <a:t>223</a:t>
                      </a:r>
                      <a:endParaRPr lang="en-GB" sz="1200" b="0" i="0" u="none" strike="noStrike" dirty="0">
                        <a:solidFill>
                          <a:srgbClr val="000000"/>
                        </a:solidFill>
                        <a:effectLst/>
                        <a:latin typeface="Calibri" panose="020F0502020204030204" pitchFamily="34" charset="0"/>
                      </a:endParaRPr>
                    </a:p>
                  </a:txBody>
                  <a:tcPr marL="6350" marR="6350" marT="6350" marB="0" anchor="b"/>
                </a:tc>
                <a:tc>
                  <a:txBody>
                    <a:bodyPr/>
                    <a:lstStyle/>
                    <a:p>
                      <a:pPr algn="r" fontAlgn="b">
                        <a:buNone/>
                      </a:pPr>
                      <a:r>
                        <a:rPr lang="en-GB" sz="1200" u="none" strike="noStrike">
                          <a:effectLst/>
                        </a:rPr>
                        <a:t>1459</a:t>
                      </a:r>
                      <a:endParaRPr lang="en-GB" sz="1200" b="0" i="0" u="none" strike="noStrike">
                        <a:solidFill>
                          <a:srgbClr val="000000"/>
                        </a:solidFill>
                        <a:effectLst/>
                        <a:latin typeface="Calibri" panose="020F0502020204030204" pitchFamily="34" charset="0"/>
                      </a:endParaRPr>
                    </a:p>
                  </a:txBody>
                  <a:tcPr marL="6350" marR="6350" marT="6350" marB="0" anchor="b"/>
                </a:tc>
                <a:tc>
                  <a:txBody>
                    <a:bodyPr/>
                    <a:lstStyle/>
                    <a:p>
                      <a:pPr algn="r" fontAlgn="b">
                        <a:buNone/>
                      </a:pPr>
                      <a:r>
                        <a:rPr lang="en-GB" sz="1200" u="none" strike="noStrike">
                          <a:effectLst/>
                        </a:rPr>
                        <a:t>15%</a:t>
                      </a:r>
                      <a:endParaRPr lang="en-GB" sz="1200" b="0" i="0" u="none" strike="noStrike">
                        <a:solidFill>
                          <a:srgbClr val="000000"/>
                        </a:solidFill>
                        <a:effectLst/>
                        <a:latin typeface="Calibri" panose="020F0502020204030204" pitchFamily="34" charset="0"/>
                      </a:endParaRPr>
                    </a:p>
                  </a:txBody>
                  <a:tcPr marL="6350" marR="6350" marT="6350" marB="0" anchor="b"/>
                </a:tc>
                <a:extLst>
                  <a:ext uri="{0D108BD9-81ED-4DB2-BD59-A6C34878D82A}">
                    <a16:rowId xmlns:a16="http://schemas.microsoft.com/office/drawing/2014/main" val="2707626571"/>
                  </a:ext>
                </a:extLst>
              </a:tr>
              <a:tr h="196850">
                <a:tc>
                  <a:txBody>
                    <a:bodyPr/>
                    <a:lstStyle/>
                    <a:p>
                      <a:pPr algn="l" fontAlgn="b">
                        <a:buNone/>
                      </a:pPr>
                      <a:r>
                        <a:rPr lang="en-GB" sz="1200" b="1" u="none" strike="noStrike" dirty="0">
                          <a:effectLst/>
                        </a:rPr>
                        <a:t>Aylesbury North</a:t>
                      </a:r>
                      <a:endParaRPr lang="en-GB" sz="1200" b="1" i="0" u="none" strike="noStrike" dirty="0">
                        <a:solidFill>
                          <a:srgbClr val="000000"/>
                        </a:solidFill>
                        <a:effectLst/>
                        <a:latin typeface="Calibri" panose="020F0502020204030204" pitchFamily="34" charset="0"/>
                      </a:endParaRPr>
                    </a:p>
                  </a:txBody>
                  <a:tcPr marL="6350" marR="6350" marT="6350" marB="0" anchor="b"/>
                </a:tc>
                <a:tc>
                  <a:txBody>
                    <a:bodyPr/>
                    <a:lstStyle/>
                    <a:p>
                      <a:pPr algn="r" fontAlgn="b">
                        <a:buNone/>
                      </a:pPr>
                      <a:r>
                        <a:rPr lang="en-GB" sz="1200" u="none" strike="noStrike" dirty="0">
                          <a:effectLst/>
                        </a:rPr>
                        <a:t>188</a:t>
                      </a:r>
                      <a:endParaRPr lang="en-GB" sz="1200" b="0" i="0" u="none" strike="noStrike" dirty="0">
                        <a:solidFill>
                          <a:srgbClr val="000000"/>
                        </a:solidFill>
                        <a:effectLst/>
                        <a:latin typeface="Calibri" panose="020F0502020204030204" pitchFamily="34" charset="0"/>
                      </a:endParaRPr>
                    </a:p>
                  </a:txBody>
                  <a:tcPr marL="6350" marR="6350" marT="6350" marB="0" anchor="b"/>
                </a:tc>
                <a:tc>
                  <a:txBody>
                    <a:bodyPr/>
                    <a:lstStyle/>
                    <a:p>
                      <a:pPr algn="r" fontAlgn="b">
                        <a:buNone/>
                      </a:pPr>
                      <a:r>
                        <a:rPr lang="en-GB" sz="1200" u="none" strike="noStrike">
                          <a:effectLst/>
                        </a:rPr>
                        <a:t>1254</a:t>
                      </a:r>
                      <a:endParaRPr lang="en-GB" sz="1200" b="0" i="0" u="none" strike="noStrike">
                        <a:solidFill>
                          <a:srgbClr val="000000"/>
                        </a:solidFill>
                        <a:effectLst/>
                        <a:latin typeface="Calibri" panose="020F0502020204030204" pitchFamily="34" charset="0"/>
                      </a:endParaRPr>
                    </a:p>
                  </a:txBody>
                  <a:tcPr marL="6350" marR="6350" marT="6350" marB="0" anchor="b"/>
                </a:tc>
                <a:tc>
                  <a:txBody>
                    <a:bodyPr/>
                    <a:lstStyle/>
                    <a:p>
                      <a:pPr algn="r" fontAlgn="b">
                        <a:buNone/>
                      </a:pPr>
                      <a:r>
                        <a:rPr lang="en-GB" sz="1200" u="none" strike="noStrike">
                          <a:effectLst/>
                        </a:rPr>
                        <a:t>15%</a:t>
                      </a:r>
                      <a:endParaRPr lang="en-GB" sz="1200" b="0" i="0" u="none" strike="noStrike">
                        <a:solidFill>
                          <a:srgbClr val="000000"/>
                        </a:solidFill>
                        <a:effectLst/>
                        <a:latin typeface="Calibri" panose="020F0502020204030204" pitchFamily="34" charset="0"/>
                      </a:endParaRPr>
                    </a:p>
                  </a:txBody>
                  <a:tcPr marL="6350" marR="6350" marT="6350" marB="0" anchor="b"/>
                </a:tc>
                <a:extLst>
                  <a:ext uri="{0D108BD9-81ED-4DB2-BD59-A6C34878D82A}">
                    <a16:rowId xmlns:a16="http://schemas.microsoft.com/office/drawing/2014/main" val="3710995015"/>
                  </a:ext>
                </a:extLst>
              </a:tr>
              <a:tr h="196850">
                <a:tc>
                  <a:txBody>
                    <a:bodyPr/>
                    <a:lstStyle/>
                    <a:p>
                      <a:pPr algn="l" fontAlgn="b">
                        <a:buNone/>
                      </a:pPr>
                      <a:r>
                        <a:rPr lang="en-GB" sz="1200" b="1" u="none" strike="noStrike" dirty="0">
                          <a:effectLst/>
                        </a:rPr>
                        <a:t>Totteridge and </a:t>
                      </a:r>
                      <a:r>
                        <a:rPr lang="en-GB" sz="1200" b="1" u="none" strike="noStrike" dirty="0" err="1">
                          <a:effectLst/>
                        </a:rPr>
                        <a:t>Bowerdean</a:t>
                      </a:r>
                      <a:endParaRPr lang="en-GB" sz="1200" b="1" i="0" u="none" strike="noStrike" dirty="0">
                        <a:solidFill>
                          <a:srgbClr val="000000"/>
                        </a:solidFill>
                        <a:effectLst/>
                        <a:latin typeface="Calibri" panose="020F0502020204030204" pitchFamily="34" charset="0"/>
                      </a:endParaRPr>
                    </a:p>
                  </a:txBody>
                  <a:tcPr marL="6350" marR="6350" marT="6350" marB="0" anchor="b"/>
                </a:tc>
                <a:tc>
                  <a:txBody>
                    <a:bodyPr/>
                    <a:lstStyle/>
                    <a:p>
                      <a:pPr algn="r" fontAlgn="b">
                        <a:buNone/>
                      </a:pPr>
                      <a:r>
                        <a:rPr lang="en-GB" sz="1200" u="none" strike="noStrike">
                          <a:effectLst/>
                        </a:rPr>
                        <a:t>195</a:t>
                      </a:r>
                      <a:endParaRPr lang="en-GB" sz="1200" b="0" i="0" u="none" strike="noStrike">
                        <a:solidFill>
                          <a:srgbClr val="000000"/>
                        </a:solidFill>
                        <a:effectLst/>
                        <a:latin typeface="Calibri" panose="020F0502020204030204" pitchFamily="34" charset="0"/>
                      </a:endParaRPr>
                    </a:p>
                  </a:txBody>
                  <a:tcPr marL="6350" marR="6350" marT="6350" marB="0" anchor="b"/>
                </a:tc>
                <a:tc>
                  <a:txBody>
                    <a:bodyPr/>
                    <a:lstStyle/>
                    <a:p>
                      <a:pPr algn="r" fontAlgn="b">
                        <a:buNone/>
                      </a:pPr>
                      <a:r>
                        <a:rPr lang="en-GB" sz="1200" u="none" strike="noStrike">
                          <a:effectLst/>
                        </a:rPr>
                        <a:t>1318</a:t>
                      </a:r>
                      <a:endParaRPr lang="en-GB" sz="1200" b="0" i="0" u="none" strike="noStrike">
                        <a:solidFill>
                          <a:srgbClr val="000000"/>
                        </a:solidFill>
                        <a:effectLst/>
                        <a:latin typeface="Calibri" panose="020F0502020204030204" pitchFamily="34" charset="0"/>
                      </a:endParaRPr>
                    </a:p>
                  </a:txBody>
                  <a:tcPr marL="6350" marR="6350" marT="6350" marB="0" anchor="b"/>
                </a:tc>
                <a:tc>
                  <a:txBody>
                    <a:bodyPr/>
                    <a:lstStyle/>
                    <a:p>
                      <a:pPr algn="r" fontAlgn="b">
                        <a:buNone/>
                      </a:pPr>
                      <a:r>
                        <a:rPr lang="en-GB" sz="1200" u="none" strike="noStrike">
                          <a:effectLst/>
                        </a:rPr>
                        <a:t>15%</a:t>
                      </a:r>
                      <a:endParaRPr lang="en-GB" sz="1200" b="0" i="0" u="none" strike="noStrike">
                        <a:solidFill>
                          <a:srgbClr val="000000"/>
                        </a:solidFill>
                        <a:effectLst/>
                        <a:latin typeface="Calibri" panose="020F0502020204030204" pitchFamily="34" charset="0"/>
                      </a:endParaRPr>
                    </a:p>
                  </a:txBody>
                  <a:tcPr marL="6350" marR="6350" marT="6350" marB="0" anchor="b"/>
                </a:tc>
                <a:extLst>
                  <a:ext uri="{0D108BD9-81ED-4DB2-BD59-A6C34878D82A}">
                    <a16:rowId xmlns:a16="http://schemas.microsoft.com/office/drawing/2014/main" val="2840289668"/>
                  </a:ext>
                </a:extLst>
              </a:tr>
              <a:tr h="196850">
                <a:tc>
                  <a:txBody>
                    <a:bodyPr/>
                    <a:lstStyle/>
                    <a:p>
                      <a:pPr algn="l" fontAlgn="b">
                        <a:buNone/>
                      </a:pPr>
                      <a:r>
                        <a:rPr lang="en-GB" sz="1200" u="none" strike="noStrike">
                          <a:effectLst/>
                        </a:rPr>
                        <a:t>Chess Valley</a:t>
                      </a:r>
                      <a:endParaRPr lang="en-GB" sz="1200" b="0" i="0" u="none" strike="noStrike">
                        <a:solidFill>
                          <a:srgbClr val="000000"/>
                        </a:solidFill>
                        <a:effectLst/>
                        <a:latin typeface="Calibri" panose="020F0502020204030204" pitchFamily="34" charset="0"/>
                      </a:endParaRPr>
                    </a:p>
                  </a:txBody>
                  <a:tcPr marL="6350" marR="6350" marT="6350" marB="0" anchor="b"/>
                </a:tc>
                <a:tc>
                  <a:txBody>
                    <a:bodyPr/>
                    <a:lstStyle/>
                    <a:p>
                      <a:pPr algn="r" fontAlgn="b">
                        <a:buNone/>
                      </a:pPr>
                      <a:r>
                        <a:rPr lang="en-GB" sz="1200" u="none" strike="noStrike">
                          <a:effectLst/>
                        </a:rPr>
                        <a:t>123</a:t>
                      </a:r>
                      <a:endParaRPr lang="en-GB" sz="1200" b="0" i="0" u="none" strike="noStrike">
                        <a:solidFill>
                          <a:srgbClr val="000000"/>
                        </a:solidFill>
                        <a:effectLst/>
                        <a:latin typeface="Calibri" panose="020F0502020204030204" pitchFamily="34" charset="0"/>
                      </a:endParaRPr>
                    </a:p>
                  </a:txBody>
                  <a:tcPr marL="6350" marR="6350" marT="6350" marB="0" anchor="b"/>
                </a:tc>
                <a:tc>
                  <a:txBody>
                    <a:bodyPr/>
                    <a:lstStyle/>
                    <a:p>
                      <a:pPr algn="r" fontAlgn="b">
                        <a:buNone/>
                      </a:pPr>
                      <a:r>
                        <a:rPr lang="en-GB" sz="1200" u="none" strike="noStrike">
                          <a:effectLst/>
                        </a:rPr>
                        <a:t>833</a:t>
                      </a:r>
                      <a:endParaRPr lang="en-GB" sz="1200" b="0" i="0" u="none" strike="noStrike">
                        <a:solidFill>
                          <a:srgbClr val="000000"/>
                        </a:solidFill>
                        <a:effectLst/>
                        <a:latin typeface="Calibri" panose="020F0502020204030204" pitchFamily="34" charset="0"/>
                      </a:endParaRPr>
                    </a:p>
                  </a:txBody>
                  <a:tcPr marL="6350" marR="6350" marT="6350" marB="0" anchor="b"/>
                </a:tc>
                <a:tc>
                  <a:txBody>
                    <a:bodyPr/>
                    <a:lstStyle/>
                    <a:p>
                      <a:pPr algn="r" fontAlgn="b">
                        <a:buNone/>
                      </a:pPr>
                      <a:r>
                        <a:rPr lang="en-GB" sz="1200" u="none" strike="noStrike">
                          <a:effectLst/>
                        </a:rPr>
                        <a:t>15%</a:t>
                      </a:r>
                      <a:endParaRPr lang="en-GB" sz="1200" b="0" i="0" u="none" strike="noStrike">
                        <a:solidFill>
                          <a:srgbClr val="000000"/>
                        </a:solidFill>
                        <a:effectLst/>
                        <a:latin typeface="Calibri" panose="020F0502020204030204" pitchFamily="34" charset="0"/>
                      </a:endParaRPr>
                    </a:p>
                  </a:txBody>
                  <a:tcPr marL="6350" marR="6350" marT="6350" marB="0" anchor="b"/>
                </a:tc>
                <a:extLst>
                  <a:ext uri="{0D108BD9-81ED-4DB2-BD59-A6C34878D82A}">
                    <a16:rowId xmlns:a16="http://schemas.microsoft.com/office/drawing/2014/main" val="1791277076"/>
                  </a:ext>
                </a:extLst>
              </a:tr>
              <a:tr h="196850">
                <a:tc>
                  <a:txBody>
                    <a:bodyPr/>
                    <a:lstStyle/>
                    <a:p>
                      <a:pPr algn="l" fontAlgn="b">
                        <a:buNone/>
                      </a:pPr>
                      <a:r>
                        <a:rPr lang="en-GB" sz="1200" u="none" strike="noStrike">
                          <a:effectLst/>
                        </a:rPr>
                        <a:t>Cliveden</a:t>
                      </a:r>
                      <a:endParaRPr lang="en-GB" sz="1200" b="0" i="0" u="none" strike="noStrike">
                        <a:solidFill>
                          <a:srgbClr val="000000"/>
                        </a:solidFill>
                        <a:effectLst/>
                        <a:latin typeface="Calibri" panose="020F0502020204030204" pitchFamily="34" charset="0"/>
                      </a:endParaRPr>
                    </a:p>
                  </a:txBody>
                  <a:tcPr marL="6350" marR="6350" marT="6350" marB="0" anchor="b"/>
                </a:tc>
                <a:tc>
                  <a:txBody>
                    <a:bodyPr/>
                    <a:lstStyle/>
                    <a:p>
                      <a:pPr algn="r" fontAlgn="b">
                        <a:buNone/>
                      </a:pPr>
                      <a:r>
                        <a:rPr lang="en-GB" sz="1200" u="none" strike="noStrike">
                          <a:effectLst/>
                        </a:rPr>
                        <a:t>113</a:t>
                      </a:r>
                      <a:endParaRPr lang="en-GB" sz="1200" b="0" i="0" u="none" strike="noStrike">
                        <a:solidFill>
                          <a:srgbClr val="000000"/>
                        </a:solidFill>
                        <a:effectLst/>
                        <a:latin typeface="Calibri" panose="020F0502020204030204" pitchFamily="34" charset="0"/>
                      </a:endParaRPr>
                    </a:p>
                  </a:txBody>
                  <a:tcPr marL="6350" marR="6350" marT="6350" marB="0" anchor="b"/>
                </a:tc>
                <a:tc>
                  <a:txBody>
                    <a:bodyPr/>
                    <a:lstStyle/>
                    <a:p>
                      <a:pPr algn="r" fontAlgn="b">
                        <a:buNone/>
                      </a:pPr>
                      <a:r>
                        <a:rPr lang="en-GB" sz="1200" u="none" strike="noStrike">
                          <a:effectLst/>
                        </a:rPr>
                        <a:t>779</a:t>
                      </a:r>
                      <a:endParaRPr lang="en-GB" sz="1200" b="0" i="0" u="none" strike="noStrike">
                        <a:solidFill>
                          <a:srgbClr val="000000"/>
                        </a:solidFill>
                        <a:effectLst/>
                        <a:latin typeface="Calibri" panose="020F0502020204030204" pitchFamily="34" charset="0"/>
                      </a:endParaRPr>
                    </a:p>
                  </a:txBody>
                  <a:tcPr marL="6350" marR="6350" marT="6350" marB="0" anchor="b"/>
                </a:tc>
                <a:tc>
                  <a:txBody>
                    <a:bodyPr/>
                    <a:lstStyle/>
                    <a:p>
                      <a:pPr algn="r" fontAlgn="b">
                        <a:buNone/>
                      </a:pPr>
                      <a:r>
                        <a:rPr lang="en-GB" sz="1200" u="none" strike="noStrike">
                          <a:effectLst/>
                        </a:rPr>
                        <a:t>15%</a:t>
                      </a:r>
                      <a:endParaRPr lang="en-GB" sz="1200" b="0" i="0" u="none" strike="noStrike">
                        <a:solidFill>
                          <a:srgbClr val="000000"/>
                        </a:solidFill>
                        <a:effectLst/>
                        <a:latin typeface="Calibri" panose="020F0502020204030204" pitchFamily="34" charset="0"/>
                      </a:endParaRPr>
                    </a:p>
                  </a:txBody>
                  <a:tcPr marL="6350" marR="6350" marT="6350" marB="0" anchor="b"/>
                </a:tc>
                <a:extLst>
                  <a:ext uri="{0D108BD9-81ED-4DB2-BD59-A6C34878D82A}">
                    <a16:rowId xmlns:a16="http://schemas.microsoft.com/office/drawing/2014/main" val="3539129172"/>
                  </a:ext>
                </a:extLst>
              </a:tr>
              <a:tr h="196850">
                <a:tc>
                  <a:txBody>
                    <a:bodyPr/>
                    <a:lstStyle/>
                    <a:p>
                      <a:pPr algn="l" fontAlgn="b">
                        <a:buNone/>
                      </a:pPr>
                      <a:r>
                        <a:rPr lang="en-GB" sz="1200" u="none" strike="noStrike">
                          <a:effectLst/>
                        </a:rPr>
                        <a:t>Tylers Green and Loudwater</a:t>
                      </a:r>
                      <a:endParaRPr lang="en-GB" sz="1200" b="0" i="0" u="none" strike="noStrike">
                        <a:solidFill>
                          <a:srgbClr val="000000"/>
                        </a:solidFill>
                        <a:effectLst/>
                        <a:latin typeface="Calibri" panose="020F0502020204030204" pitchFamily="34" charset="0"/>
                      </a:endParaRPr>
                    </a:p>
                  </a:txBody>
                  <a:tcPr marL="6350" marR="6350" marT="6350" marB="0" anchor="b"/>
                </a:tc>
                <a:tc>
                  <a:txBody>
                    <a:bodyPr/>
                    <a:lstStyle/>
                    <a:p>
                      <a:pPr algn="r" fontAlgn="b">
                        <a:buNone/>
                      </a:pPr>
                      <a:r>
                        <a:rPr lang="en-GB" sz="1200" u="none" strike="noStrike">
                          <a:effectLst/>
                        </a:rPr>
                        <a:t>124</a:t>
                      </a:r>
                      <a:endParaRPr lang="en-GB" sz="1200" b="0" i="0" u="none" strike="noStrike">
                        <a:solidFill>
                          <a:srgbClr val="000000"/>
                        </a:solidFill>
                        <a:effectLst/>
                        <a:latin typeface="Calibri" panose="020F0502020204030204" pitchFamily="34" charset="0"/>
                      </a:endParaRPr>
                    </a:p>
                  </a:txBody>
                  <a:tcPr marL="6350" marR="6350" marT="6350" marB="0" anchor="b"/>
                </a:tc>
                <a:tc>
                  <a:txBody>
                    <a:bodyPr/>
                    <a:lstStyle/>
                    <a:p>
                      <a:pPr algn="r" fontAlgn="b">
                        <a:buNone/>
                      </a:pPr>
                      <a:r>
                        <a:rPr lang="en-GB" sz="1200" u="none" strike="noStrike">
                          <a:effectLst/>
                        </a:rPr>
                        <a:t>930</a:t>
                      </a:r>
                      <a:endParaRPr lang="en-GB" sz="1200" b="0" i="0" u="none" strike="noStrike">
                        <a:solidFill>
                          <a:srgbClr val="000000"/>
                        </a:solidFill>
                        <a:effectLst/>
                        <a:latin typeface="Calibri" panose="020F0502020204030204" pitchFamily="34" charset="0"/>
                      </a:endParaRPr>
                    </a:p>
                  </a:txBody>
                  <a:tcPr marL="6350" marR="6350" marT="6350" marB="0" anchor="b"/>
                </a:tc>
                <a:tc>
                  <a:txBody>
                    <a:bodyPr/>
                    <a:lstStyle/>
                    <a:p>
                      <a:pPr algn="r" fontAlgn="b">
                        <a:buNone/>
                      </a:pPr>
                      <a:r>
                        <a:rPr lang="en-GB" sz="1200" u="none" strike="noStrike" dirty="0">
                          <a:effectLst/>
                        </a:rPr>
                        <a:t>13%</a:t>
                      </a:r>
                      <a:endParaRPr lang="en-GB" sz="1200" b="0" i="0" u="none" strike="noStrike" dirty="0">
                        <a:solidFill>
                          <a:srgbClr val="000000"/>
                        </a:solidFill>
                        <a:effectLst/>
                        <a:latin typeface="Calibri" panose="020F0502020204030204" pitchFamily="34" charset="0"/>
                      </a:endParaRPr>
                    </a:p>
                  </a:txBody>
                  <a:tcPr marL="6350" marR="6350" marT="6350" marB="0" anchor="b"/>
                </a:tc>
                <a:extLst>
                  <a:ext uri="{0D108BD9-81ED-4DB2-BD59-A6C34878D82A}">
                    <a16:rowId xmlns:a16="http://schemas.microsoft.com/office/drawing/2014/main" val="64493146"/>
                  </a:ext>
                </a:extLst>
              </a:tr>
            </a:tbl>
          </a:graphicData>
        </a:graphic>
      </p:graphicFrame>
      <p:sp>
        <p:nvSpPr>
          <p:cNvPr id="9" name="TextBox 8">
            <a:extLst>
              <a:ext uri="{FF2B5EF4-FFF2-40B4-BE49-F238E27FC236}">
                <a16:creationId xmlns:a16="http://schemas.microsoft.com/office/drawing/2014/main" id="{2D61A47D-9003-AF01-A192-0A9825F92269}"/>
              </a:ext>
            </a:extLst>
          </p:cNvPr>
          <p:cNvSpPr txBox="1"/>
          <p:nvPr/>
        </p:nvSpPr>
        <p:spPr>
          <a:xfrm>
            <a:off x="4743450" y="6182267"/>
            <a:ext cx="2170096" cy="276999"/>
          </a:xfrm>
          <a:prstGeom prst="rect">
            <a:avLst/>
          </a:prstGeom>
          <a:noFill/>
        </p:spPr>
        <p:txBody>
          <a:bodyPr wrap="square" rtlCol="0">
            <a:spAutoFit/>
          </a:bodyPr>
          <a:lstStyle/>
          <a:p>
            <a:pPr algn="l"/>
            <a:r>
              <a:rPr lang="en-GB" sz="1200" dirty="0">
                <a:latin typeface="Calibri" panose="020F0502020204030204" pitchFamily="34" charset="0"/>
                <a:cs typeface="Calibri" panose="020F0502020204030204" pitchFamily="34" charset="0"/>
              </a:rPr>
              <a:t>Source: 2021 Census</a:t>
            </a:r>
          </a:p>
        </p:txBody>
      </p:sp>
    </p:spTree>
    <p:extLst>
      <p:ext uri="{BB962C8B-B14F-4D97-AF65-F5344CB8AC3E}">
        <p14:creationId xmlns:p14="http://schemas.microsoft.com/office/powerpoint/2010/main" val="141379782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58093D-859B-A2E2-B324-C2AC534238E9}"/>
              </a:ext>
            </a:extLst>
          </p:cNvPr>
          <p:cNvSpPr>
            <a:spLocks noGrp="1"/>
          </p:cNvSpPr>
          <p:nvPr>
            <p:ph type="title"/>
          </p:nvPr>
        </p:nvSpPr>
        <p:spPr>
          <a:xfrm>
            <a:off x="158831" y="250826"/>
            <a:ext cx="10435045" cy="686124"/>
          </a:xfrm>
        </p:spPr>
        <p:txBody>
          <a:bodyPr/>
          <a:lstStyle/>
          <a:p>
            <a:r>
              <a:rPr lang="en-GB" sz="3600" dirty="0"/>
              <a:t>Age profile of Buckinghamshire’s NEET population</a:t>
            </a:r>
          </a:p>
        </p:txBody>
      </p:sp>
      <p:sp>
        <p:nvSpPr>
          <p:cNvPr id="3" name="Content Placeholder 2">
            <a:extLst>
              <a:ext uri="{FF2B5EF4-FFF2-40B4-BE49-F238E27FC236}">
                <a16:creationId xmlns:a16="http://schemas.microsoft.com/office/drawing/2014/main" id="{000D1FD0-0A1D-178A-5270-790A579315E7}"/>
              </a:ext>
            </a:extLst>
          </p:cNvPr>
          <p:cNvSpPr>
            <a:spLocks noGrp="1"/>
          </p:cNvSpPr>
          <p:nvPr>
            <p:ph idx="1"/>
          </p:nvPr>
        </p:nvSpPr>
        <p:spPr>
          <a:xfrm>
            <a:off x="158832" y="936950"/>
            <a:ext cx="11071144" cy="444175"/>
          </a:xfrm>
        </p:spPr>
        <p:txBody>
          <a:bodyPr/>
          <a:lstStyle/>
          <a:p>
            <a:pPr>
              <a:lnSpc>
                <a:spcPct val="100000"/>
              </a:lnSpc>
              <a:spcBef>
                <a:spcPts val="0"/>
              </a:spcBef>
            </a:pPr>
            <a:r>
              <a:rPr lang="en-GB" sz="1800" dirty="0">
                <a:solidFill>
                  <a:schemeClr val="tx1"/>
                </a:solidFill>
              </a:rPr>
              <a:t>The number young people who are NEET is not evenly distributed across the 16–24-year-old age group.  </a:t>
            </a:r>
          </a:p>
        </p:txBody>
      </p:sp>
      <p:sp>
        <p:nvSpPr>
          <p:cNvPr id="6" name="TextBox 5">
            <a:extLst>
              <a:ext uri="{FF2B5EF4-FFF2-40B4-BE49-F238E27FC236}">
                <a16:creationId xmlns:a16="http://schemas.microsoft.com/office/drawing/2014/main" id="{9CBF25CD-D8EB-F361-91C3-EA3ECAE9185A}"/>
              </a:ext>
            </a:extLst>
          </p:cNvPr>
          <p:cNvSpPr txBox="1"/>
          <p:nvPr/>
        </p:nvSpPr>
        <p:spPr>
          <a:xfrm>
            <a:off x="241300" y="3900631"/>
            <a:ext cx="8128000" cy="1200329"/>
          </a:xfrm>
          <a:prstGeom prst="rect">
            <a:avLst/>
          </a:prstGeom>
          <a:solidFill>
            <a:srgbClr val="283B8A"/>
          </a:solidFill>
        </p:spPr>
        <p:txBody>
          <a:bodyPr wrap="square" rtlCol="0">
            <a:spAutoFit/>
          </a:bodyPr>
          <a:lstStyle/>
          <a:p>
            <a:pPr algn="l"/>
            <a:r>
              <a:rPr lang="en-GB" b="1" dirty="0">
                <a:solidFill>
                  <a:schemeClr val="bg1"/>
                </a:solidFill>
                <a:latin typeface="Calibri" panose="020F0502020204030204" pitchFamily="34" charset="0"/>
                <a:cs typeface="Calibri" panose="020F0502020204030204" pitchFamily="34" charset="0"/>
              </a:rPr>
              <a:t>Key messages</a:t>
            </a:r>
          </a:p>
          <a:p>
            <a:pPr algn="l"/>
            <a:endParaRPr lang="en-GB" dirty="0">
              <a:solidFill>
                <a:schemeClr val="bg1"/>
              </a:solidFill>
              <a:latin typeface="Calibri" panose="020F0502020204030204" pitchFamily="34" charset="0"/>
              <a:cs typeface="Calibri" panose="020F0502020204030204" pitchFamily="34" charset="0"/>
            </a:endParaRPr>
          </a:p>
          <a:p>
            <a:pPr marL="342900" indent="-342900" algn="l">
              <a:buFont typeface="Arial" panose="020B0604020202020204" pitchFamily="34" charset="0"/>
              <a:buChar char="•"/>
            </a:pPr>
            <a:r>
              <a:rPr lang="en-GB" dirty="0">
                <a:solidFill>
                  <a:schemeClr val="bg1"/>
                </a:solidFill>
                <a:latin typeface="Calibri" panose="020F0502020204030204" pitchFamily="34" charset="0"/>
                <a:cs typeface="Calibri" panose="020F0502020204030204" pitchFamily="34" charset="0"/>
              </a:rPr>
              <a:t>Older young people are more likely to be NEET than their younger counter parts</a:t>
            </a:r>
          </a:p>
          <a:p>
            <a:pPr marL="342900" indent="-342900" algn="l">
              <a:buFont typeface="Arial" panose="020B0604020202020204" pitchFamily="34" charset="0"/>
              <a:buChar char="•"/>
            </a:pPr>
            <a:r>
              <a:rPr lang="en-GB" dirty="0">
                <a:solidFill>
                  <a:schemeClr val="bg1"/>
                </a:solidFill>
                <a:latin typeface="Calibri" panose="020F0502020204030204" pitchFamily="34" charset="0"/>
                <a:cs typeface="Calibri" panose="020F0502020204030204" pitchFamily="34" charset="0"/>
              </a:rPr>
              <a:t>NEET rates rise considerably at the age of 18</a:t>
            </a:r>
          </a:p>
        </p:txBody>
      </p:sp>
      <p:graphicFrame>
        <p:nvGraphicFramePr>
          <p:cNvPr id="4" name="Table 3">
            <a:extLst>
              <a:ext uri="{FF2B5EF4-FFF2-40B4-BE49-F238E27FC236}">
                <a16:creationId xmlns:a16="http://schemas.microsoft.com/office/drawing/2014/main" id="{F037FBF8-AE89-BB4E-723A-0807C7FAB60C}"/>
              </a:ext>
            </a:extLst>
          </p:cNvPr>
          <p:cNvGraphicFramePr>
            <a:graphicFrameLocks noGrp="1"/>
          </p:cNvGraphicFramePr>
          <p:nvPr>
            <p:extLst>
              <p:ext uri="{D42A27DB-BD31-4B8C-83A1-F6EECF244321}">
                <p14:modId xmlns:p14="http://schemas.microsoft.com/office/powerpoint/2010/main" val="1581204732"/>
              </p:ext>
            </p:extLst>
          </p:nvPr>
        </p:nvGraphicFramePr>
        <p:xfrm>
          <a:off x="241300" y="1623074"/>
          <a:ext cx="8128000" cy="1483360"/>
        </p:xfrm>
        <a:graphic>
          <a:graphicData uri="http://schemas.openxmlformats.org/drawingml/2006/table">
            <a:tbl>
              <a:tblPr firstRow="1" bandRow="1">
                <a:tableStyleId>{5C22544A-7EE6-4342-B048-85BDC9FD1C3A}</a:tableStyleId>
              </a:tblPr>
              <a:tblGrid>
                <a:gridCol w="1625600">
                  <a:extLst>
                    <a:ext uri="{9D8B030D-6E8A-4147-A177-3AD203B41FA5}">
                      <a16:colId xmlns:a16="http://schemas.microsoft.com/office/drawing/2014/main" val="1299541534"/>
                    </a:ext>
                  </a:extLst>
                </a:gridCol>
                <a:gridCol w="1625600">
                  <a:extLst>
                    <a:ext uri="{9D8B030D-6E8A-4147-A177-3AD203B41FA5}">
                      <a16:colId xmlns:a16="http://schemas.microsoft.com/office/drawing/2014/main" val="1845690489"/>
                    </a:ext>
                  </a:extLst>
                </a:gridCol>
                <a:gridCol w="1625600">
                  <a:extLst>
                    <a:ext uri="{9D8B030D-6E8A-4147-A177-3AD203B41FA5}">
                      <a16:colId xmlns:a16="http://schemas.microsoft.com/office/drawing/2014/main" val="1680704904"/>
                    </a:ext>
                  </a:extLst>
                </a:gridCol>
                <a:gridCol w="1625600">
                  <a:extLst>
                    <a:ext uri="{9D8B030D-6E8A-4147-A177-3AD203B41FA5}">
                      <a16:colId xmlns:a16="http://schemas.microsoft.com/office/drawing/2014/main" val="965869272"/>
                    </a:ext>
                  </a:extLst>
                </a:gridCol>
                <a:gridCol w="1625600">
                  <a:extLst>
                    <a:ext uri="{9D8B030D-6E8A-4147-A177-3AD203B41FA5}">
                      <a16:colId xmlns:a16="http://schemas.microsoft.com/office/drawing/2014/main" val="3431447768"/>
                    </a:ext>
                  </a:extLst>
                </a:gridCol>
              </a:tblGrid>
              <a:tr h="370840">
                <a:tc>
                  <a:txBody>
                    <a:bodyPr/>
                    <a:lstStyle/>
                    <a:p>
                      <a:endParaRPr lang="en-GB" sz="1600" dirty="0"/>
                    </a:p>
                  </a:txBody>
                  <a:tcPr/>
                </a:tc>
                <a:tc>
                  <a:txBody>
                    <a:bodyPr/>
                    <a:lstStyle/>
                    <a:p>
                      <a:r>
                        <a:rPr lang="en-GB" sz="1600" dirty="0"/>
                        <a:t>Aged 16-17</a:t>
                      </a:r>
                    </a:p>
                  </a:txBody>
                  <a:tcPr/>
                </a:tc>
                <a:tc>
                  <a:txBody>
                    <a:bodyPr/>
                    <a:lstStyle/>
                    <a:p>
                      <a:r>
                        <a:rPr lang="en-GB" sz="1600" dirty="0"/>
                        <a:t>Aged 18-20</a:t>
                      </a:r>
                    </a:p>
                  </a:txBody>
                  <a:tcPr/>
                </a:tc>
                <a:tc>
                  <a:txBody>
                    <a:bodyPr/>
                    <a:lstStyle/>
                    <a:p>
                      <a:r>
                        <a:rPr lang="en-GB" sz="1600" dirty="0"/>
                        <a:t>Aged 21-24</a:t>
                      </a:r>
                    </a:p>
                  </a:txBody>
                  <a:tcPr/>
                </a:tc>
                <a:tc>
                  <a:txBody>
                    <a:bodyPr/>
                    <a:lstStyle/>
                    <a:p>
                      <a:r>
                        <a:rPr lang="en-GB" sz="1600" dirty="0"/>
                        <a:t>All aged 16-24</a:t>
                      </a:r>
                    </a:p>
                  </a:txBody>
                  <a:tcPr/>
                </a:tc>
                <a:extLst>
                  <a:ext uri="{0D108BD9-81ED-4DB2-BD59-A6C34878D82A}">
                    <a16:rowId xmlns:a16="http://schemas.microsoft.com/office/drawing/2014/main" val="3741795730"/>
                  </a:ext>
                </a:extLst>
              </a:tr>
              <a:tr h="370840">
                <a:tc>
                  <a:txBody>
                    <a:bodyPr/>
                    <a:lstStyle/>
                    <a:p>
                      <a:r>
                        <a:rPr lang="en-GB" sz="1600" dirty="0"/>
                        <a:t>NEET</a:t>
                      </a:r>
                    </a:p>
                  </a:txBody>
                  <a:tcPr/>
                </a:tc>
                <a:tc>
                  <a:txBody>
                    <a:bodyPr/>
                    <a:lstStyle/>
                    <a:p>
                      <a:pPr algn="r" fontAlgn="b">
                        <a:buNone/>
                      </a:pPr>
                      <a:r>
                        <a:rPr lang="en-GB" sz="1600" b="0" i="0" u="none" strike="noStrike" dirty="0">
                          <a:solidFill>
                            <a:srgbClr val="000000"/>
                          </a:solidFill>
                          <a:effectLst/>
                          <a:latin typeface="+mn-lt"/>
                        </a:rPr>
                        <a:t>287</a:t>
                      </a:r>
                    </a:p>
                  </a:txBody>
                  <a:tcPr marL="6350" marR="6350" marT="6350" marB="0" anchor="b"/>
                </a:tc>
                <a:tc>
                  <a:txBody>
                    <a:bodyPr/>
                    <a:lstStyle/>
                    <a:p>
                      <a:pPr algn="r" fontAlgn="b">
                        <a:buNone/>
                      </a:pPr>
                      <a:r>
                        <a:rPr lang="en-GB" sz="1600" b="0" i="0" u="none" strike="noStrike" dirty="0">
                          <a:solidFill>
                            <a:srgbClr val="000000"/>
                          </a:solidFill>
                          <a:effectLst/>
                          <a:latin typeface="+mn-lt"/>
                        </a:rPr>
                        <a:t>1,949</a:t>
                      </a:r>
                    </a:p>
                  </a:txBody>
                  <a:tcPr marL="6350" marR="6350" marT="6350" marB="0" anchor="b"/>
                </a:tc>
                <a:tc>
                  <a:txBody>
                    <a:bodyPr/>
                    <a:lstStyle/>
                    <a:p>
                      <a:pPr algn="r" fontAlgn="b">
                        <a:buNone/>
                      </a:pPr>
                      <a:r>
                        <a:rPr lang="en-GB" sz="1600" b="0" i="0" u="none" strike="noStrike" dirty="0">
                          <a:solidFill>
                            <a:srgbClr val="000000"/>
                          </a:solidFill>
                          <a:effectLst/>
                          <a:latin typeface="+mn-lt"/>
                        </a:rPr>
                        <a:t>3,460</a:t>
                      </a:r>
                    </a:p>
                  </a:txBody>
                  <a:tcPr marL="6350" marR="6350" marT="6350" marB="0" anchor="b"/>
                </a:tc>
                <a:tc>
                  <a:txBody>
                    <a:bodyPr/>
                    <a:lstStyle/>
                    <a:p>
                      <a:pPr algn="r" fontAlgn="b">
                        <a:buNone/>
                      </a:pPr>
                      <a:r>
                        <a:rPr lang="en-GB" sz="1600" b="0" i="0" u="none" strike="noStrike" dirty="0">
                          <a:solidFill>
                            <a:srgbClr val="000000"/>
                          </a:solidFill>
                          <a:effectLst/>
                          <a:latin typeface="+mn-lt"/>
                        </a:rPr>
                        <a:t>5,696</a:t>
                      </a:r>
                    </a:p>
                  </a:txBody>
                  <a:tcPr marL="6350" marR="6350" marT="6350" marB="0" anchor="b"/>
                </a:tc>
                <a:extLst>
                  <a:ext uri="{0D108BD9-81ED-4DB2-BD59-A6C34878D82A}">
                    <a16:rowId xmlns:a16="http://schemas.microsoft.com/office/drawing/2014/main" val="615459580"/>
                  </a:ext>
                </a:extLst>
              </a:tr>
              <a:tr h="370840">
                <a:tc>
                  <a:txBody>
                    <a:bodyPr/>
                    <a:lstStyle/>
                    <a:p>
                      <a:r>
                        <a:rPr lang="en-GB" sz="1600" dirty="0"/>
                        <a:t>All in age group</a:t>
                      </a:r>
                    </a:p>
                  </a:txBody>
                  <a:tcPr/>
                </a:tc>
                <a:tc>
                  <a:txBody>
                    <a:bodyPr/>
                    <a:lstStyle/>
                    <a:p>
                      <a:pPr algn="r" fontAlgn="b">
                        <a:buNone/>
                      </a:pPr>
                      <a:r>
                        <a:rPr lang="en-GB" sz="1600" b="0" i="0" u="none" strike="noStrike" dirty="0">
                          <a:solidFill>
                            <a:srgbClr val="000000"/>
                          </a:solidFill>
                          <a:effectLst/>
                          <a:latin typeface="+mn-lt"/>
                        </a:rPr>
                        <a:t>13,856</a:t>
                      </a:r>
                    </a:p>
                  </a:txBody>
                  <a:tcPr marL="6350" marR="6350" marT="6350" marB="0" anchor="b"/>
                </a:tc>
                <a:tc>
                  <a:txBody>
                    <a:bodyPr/>
                    <a:lstStyle/>
                    <a:p>
                      <a:pPr algn="r" fontAlgn="b">
                        <a:buNone/>
                      </a:pPr>
                      <a:r>
                        <a:rPr lang="en-GB" sz="1600" b="0" i="0" u="none" strike="noStrike" dirty="0">
                          <a:solidFill>
                            <a:srgbClr val="000000"/>
                          </a:solidFill>
                          <a:effectLst/>
                          <a:latin typeface="+mn-lt"/>
                        </a:rPr>
                        <a:t>14,340</a:t>
                      </a:r>
                    </a:p>
                  </a:txBody>
                  <a:tcPr marL="6350" marR="6350" marT="6350" marB="0" anchor="b"/>
                </a:tc>
                <a:tc>
                  <a:txBody>
                    <a:bodyPr/>
                    <a:lstStyle/>
                    <a:p>
                      <a:pPr algn="r" fontAlgn="b">
                        <a:buNone/>
                      </a:pPr>
                      <a:r>
                        <a:rPr lang="en-GB" sz="1600" b="0" i="0" u="none" strike="noStrike" dirty="0">
                          <a:solidFill>
                            <a:srgbClr val="000000"/>
                          </a:solidFill>
                          <a:effectLst/>
                          <a:latin typeface="+mn-lt"/>
                        </a:rPr>
                        <a:t>21,427</a:t>
                      </a:r>
                    </a:p>
                  </a:txBody>
                  <a:tcPr marL="6350" marR="6350" marT="6350" marB="0" anchor="b"/>
                </a:tc>
                <a:tc>
                  <a:txBody>
                    <a:bodyPr/>
                    <a:lstStyle/>
                    <a:p>
                      <a:pPr algn="r" fontAlgn="b">
                        <a:buNone/>
                      </a:pPr>
                      <a:r>
                        <a:rPr lang="en-GB" sz="1600" b="0" i="0" u="none" strike="noStrike" dirty="0">
                          <a:solidFill>
                            <a:srgbClr val="000000"/>
                          </a:solidFill>
                          <a:effectLst/>
                          <a:latin typeface="+mn-lt"/>
                        </a:rPr>
                        <a:t>49,623</a:t>
                      </a:r>
                    </a:p>
                  </a:txBody>
                  <a:tcPr marL="6350" marR="6350" marT="6350" marB="0" anchor="b"/>
                </a:tc>
                <a:extLst>
                  <a:ext uri="{0D108BD9-81ED-4DB2-BD59-A6C34878D82A}">
                    <a16:rowId xmlns:a16="http://schemas.microsoft.com/office/drawing/2014/main" val="2778992290"/>
                  </a:ext>
                </a:extLst>
              </a:tr>
              <a:tr h="370840">
                <a:tc>
                  <a:txBody>
                    <a:bodyPr/>
                    <a:lstStyle/>
                    <a:p>
                      <a:r>
                        <a:rPr lang="en-GB" sz="1600" dirty="0"/>
                        <a:t>NEET rate</a:t>
                      </a:r>
                    </a:p>
                  </a:txBody>
                  <a:tcPr/>
                </a:tc>
                <a:tc>
                  <a:txBody>
                    <a:bodyPr/>
                    <a:lstStyle/>
                    <a:p>
                      <a:pPr algn="r" fontAlgn="b">
                        <a:buNone/>
                      </a:pPr>
                      <a:r>
                        <a:rPr lang="en-GB" sz="1600" b="0" i="0" u="none" strike="noStrike">
                          <a:solidFill>
                            <a:srgbClr val="000000"/>
                          </a:solidFill>
                          <a:effectLst/>
                          <a:latin typeface="+mn-lt"/>
                        </a:rPr>
                        <a:t>2.1%</a:t>
                      </a:r>
                    </a:p>
                  </a:txBody>
                  <a:tcPr marL="6350" marR="6350" marT="6350" marB="0" anchor="b"/>
                </a:tc>
                <a:tc>
                  <a:txBody>
                    <a:bodyPr/>
                    <a:lstStyle/>
                    <a:p>
                      <a:pPr algn="r" fontAlgn="b">
                        <a:buNone/>
                      </a:pPr>
                      <a:r>
                        <a:rPr lang="en-GB" sz="1600" b="0" i="0" u="none" strike="noStrike">
                          <a:solidFill>
                            <a:srgbClr val="000000"/>
                          </a:solidFill>
                          <a:effectLst/>
                          <a:latin typeface="+mn-lt"/>
                        </a:rPr>
                        <a:t>13.6%</a:t>
                      </a:r>
                    </a:p>
                  </a:txBody>
                  <a:tcPr marL="6350" marR="6350" marT="6350" marB="0" anchor="b"/>
                </a:tc>
                <a:tc>
                  <a:txBody>
                    <a:bodyPr/>
                    <a:lstStyle/>
                    <a:p>
                      <a:pPr algn="r" fontAlgn="b">
                        <a:buNone/>
                      </a:pPr>
                      <a:r>
                        <a:rPr lang="en-GB" sz="1600" b="0" i="0" u="none" strike="noStrike">
                          <a:solidFill>
                            <a:srgbClr val="000000"/>
                          </a:solidFill>
                          <a:effectLst/>
                          <a:latin typeface="+mn-lt"/>
                        </a:rPr>
                        <a:t>16.1%</a:t>
                      </a:r>
                    </a:p>
                  </a:txBody>
                  <a:tcPr marL="6350" marR="6350" marT="6350" marB="0" anchor="b"/>
                </a:tc>
                <a:tc>
                  <a:txBody>
                    <a:bodyPr/>
                    <a:lstStyle/>
                    <a:p>
                      <a:pPr algn="r" fontAlgn="b">
                        <a:buNone/>
                      </a:pPr>
                      <a:r>
                        <a:rPr lang="en-GB" sz="1600" b="0" i="0" u="none" strike="noStrike" dirty="0">
                          <a:solidFill>
                            <a:srgbClr val="000000"/>
                          </a:solidFill>
                          <a:effectLst/>
                          <a:latin typeface="+mn-lt"/>
                        </a:rPr>
                        <a:t>11.5%</a:t>
                      </a:r>
                    </a:p>
                  </a:txBody>
                  <a:tcPr marL="6350" marR="6350" marT="6350" marB="0" anchor="b"/>
                </a:tc>
                <a:extLst>
                  <a:ext uri="{0D108BD9-81ED-4DB2-BD59-A6C34878D82A}">
                    <a16:rowId xmlns:a16="http://schemas.microsoft.com/office/drawing/2014/main" val="1277152727"/>
                  </a:ext>
                </a:extLst>
              </a:tr>
            </a:tbl>
          </a:graphicData>
        </a:graphic>
      </p:graphicFrame>
      <p:sp>
        <p:nvSpPr>
          <p:cNvPr id="7" name="TextBox 6">
            <a:extLst>
              <a:ext uri="{FF2B5EF4-FFF2-40B4-BE49-F238E27FC236}">
                <a16:creationId xmlns:a16="http://schemas.microsoft.com/office/drawing/2014/main" id="{8687F649-EA0F-386E-1EC8-A97CE49ECEEC}"/>
              </a:ext>
            </a:extLst>
          </p:cNvPr>
          <p:cNvSpPr txBox="1"/>
          <p:nvPr/>
        </p:nvSpPr>
        <p:spPr>
          <a:xfrm>
            <a:off x="6781800" y="3194494"/>
            <a:ext cx="2170096" cy="307777"/>
          </a:xfrm>
          <a:prstGeom prst="rect">
            <a:avLst/>
          </a:prstGeom>
          <a:noFill/>
        </p:spPr>
        <p:txBody>
          <a:bodyPr wrap="square" rtlCol="0">
            <a:spAutoFit/>
          </a:bodyPr>
          <a:lstStyle/>
          <a:p>
            <a:pPr algn="l"/>
            <a:r>
              <a:rPr lang="en-GB" sz="1400" dirty="0">
                <a:latin typeface="Calibri" panose="020F0502020204030204" pitchFamily="34" charset="0"/>
                <a:cs typeface="Calibri" panose="020F0502020204030204" pitchFamily="34" charset="0"/>
              </a:rPr>
              <a:t>Source: 2021 Census</a:t>
            </a:r>
          </a:p>
        </p:txBody>
      </p:sp>
      <p:sp>
        <p:nvSpPr>
          <p:cNvPr id="8" name="TextBox 7">
            <a:extLst>
              <a:ext uri="{FF2B5EF4-FFF2-40B4-BE49-F238E27FC236}">
                <a16:creationId xmlns:a16="http://schemas.microsoft.com/office/drawing/2014/main" id="{05719B2D-26E9-470A-D147-8D1A3F096224}"/>
              </a:ext>
            </a:extLst>
          </p:cNvPr>
          <p:cNvSpPr txBox="1"/>
          <p:nvPr/>
        </p:nvSpPr>
        <p:spPr>
          <a:xfrm>
            <a:off x="241301" y="5315640"/>
            <a:ext cx="10715626" cy="584775"/>
          </a:xfrm>
          <a:prstGeom prst="rect">
            <a:avLst/>
          </a:prstGeom>
          <a:noFill/>
        </p:spPr>
        <p:txBody>
          <a:bodyPr wrap="square" rtlCol="0">
            <a:spAutoFit/>
          </a:bodyPr>
          <a:lstStyle/>
          <a:p>
            <a:pPr algn="l"/>
            <a:r>
              <a:rPr lang="en-GB" sz="1600" dirty="0">
                <a:latin typeface="Calibri" panose="020F0502020204030204" pitchFamily="34" charset="0"/>
                <a:cs typeface="Calibri" panose="020F0502020204030204" pitchFamily="34" charset="0"/>
              </a:rPr>
              <a:t>Note 1 – data in the table above is not comparable with data from other sources (e.g. Buckinghamshire Council’s NEET tracking data) due to differences in how they are compiled</a:t>
            </a:r>
          </a:p>
        </p:txBody>
      </p:sp>
    </p:spTree>
    <p:extLst>
      <p:ext uri="{BB962C8B-B14F-4D97-AF65-F5344CB8AC3E}">
        <p14:creationId xmlns:p14="http://schemas.microsoft.com/office/powerpoint/2010/main" val="297906778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F628E61-05C9-C65B-A6BC-D56D8233A8D5}"/>
              </a:ext>
            </a:extLst>
          </p:cNvPr>
          <p:cNvSpPr>
            <a:spLocks noGrp="1"/>
          </p:cNvSpPr>
          <p:nvPr>
            <p:ph idx="1"/>
          </p:nvPr>
        </p:nvSpPr>
        <p:spPr>
          <a:xfrm>
            <a:off x="361950" y="1692275"/>
            <a:ext cx="10435046" cy="2254963"/>
          </a:xfrm>
        </p:spPr>
        <p:txBody>
          <a:bodyPr/>
          <a:lstStyle/>
          <a:p>
            <a:r>
              <a:rPr lang="en-GB" sz="2400" dirty="0">
                <a:solidFill>
                  <a:schemeClr val="tx1"/>
                </a:solidFill>
              </a:rPr>
              <a:t>The </a:t>
            </a:r>
            <a:r>
              <a:rPr lang="en-GB" sz="2400" dirty="0">
                <a:solidFill>
                  <a:schemeClr val="tx1"/>
                </a:solidFill>
                <a:hlinkClick r:id="rId2"/>
              </a:rPr>
              <a:t>Youth Futures Foundation </a:t>
            </a:r>
            <a:r>
              <a:rPr lang="en-GB" sz="2400" dirty="0">
                <a:solidFill>
                  <a:schemeClr val="tx1"/>
                </a:solidFill>
              </a:rPr>
              <a:t>have used a wide range of data on NEET risk factors to produce an assessment of how likely individuals living in different local authority areas are to become NEET. </a:t>
            </a:r>
          </a:p>
          <a:p>
            <a:endParaRPr lang="en-GB" sz="2400" dirty="0">
              <a:solidFill>
                <a:schemeClr val="tx1"/>
              </a:solidFill>
            </a:endParaRPr>
          </a:p>
          <a:p>
            <a:r>
              <a:rPr lang="en-GB" sz="2400" dirty="0">
                <a:solidFill>
                  <a:schemeClr val="tx1"/>
                </a:solidFill>
              </a:rPr>
              <a:t>Their analysis suggests that Buckinghamshire residents have a lower risk of becoming NEET when compared with other local authority areas.  Out of all 309 areas analysed, Buckinghamshire was ranked 265</a:t>
            </a:r>
            <a:r>
              <a:rPr lang="en-GB" sz="2400" baseline="30000" dirty="0">
                <a:solidFill>
                  <a:schemeClr val="tx1"/>
                </a:solidFill>
              </a:rPr>
              <a:t>th</a:t>
            </a:r>
            <a:r>
              <a:rPr lang="en-GB" sz="2400" dirty="0">
                <a:solidFill>
                  <a:schemeClr val="tx1"/>
                </a:solidFill>
              </a:rPr>
              <a:t> for NEET risk (1 being the highest and 309 being the lowest)</a:t>
            </a:r>
          </a:p>
        </p:txBody>
      </p:sp>
      <p:sp>
        <p:nvSpPr>
          <p:cNvPr id="4" name="Title 1">
            <a:extLst>
              <a:ext uri="{FF2B5EF4-FFF2-40B4-BE49-F238E27FC236}">
                <a16:creationId xmlns:a16="http://schemas.microsoft.com/office/drawing/2014/main" id="{D95F22A0-3D7B-02C4-BECD-D3896AB5BD63}"/>
              </a:ext>
            </a:extLst>
          </p:cNvPr>
          <p:cNvSpPr>
            <a:spLocks noGrp="1"/>
          </p:cNvSpPr>
          <p:nvPr>
            <p:ph type="title"/>
          </p:nvPr>
        </p:nvSpPr>
        <p:spPr>
          <a:xfrm>
            <a:off x="228600" y="193675"/>
            <a:ext cx="10434638" cy="685800"/>
          </a:xfrm>
        </p:spPr>
        <p:txBody>
          <a:bodyPr/>
          <a:lstStyle/>
          <a:p>
            <a:r>
              <a:rPr lang="en-GB" sz="3600" dirty="0"/>
              <a:t>Extent to which Buckinghamshire’s young people are at risk of becoming NEET</a:t>
            </a:r>
          </a:p>
        </p:txBody>
      </p:sp>
    </p:spTree>
    <p:extLst>
      <p:ext uri="{BB962C8B-B14F-4D97-AF65-F5344CB8AC3E}">
        <p14:creationId xmlns:p14="http://schemas.microsoft.com/office/powerpoint/2010/main" val="751772725"/>
      </p:ext>
    </p:extLst>
  </p:cSld>
  <p:clrMapOvr>
    <a:masterClrMapping/>
  </p:clrMapOvr>
</p:sld>
</file>

<file path=ppt/theme/theme1.xml><?xml version="1.0" encoding="utf-8"?>
<a:theme xmlns:a="http://schemas.openxmlformats.org/drawingml/2006/main" name="1_Bucks 1">
  <a:themeElements>
    <a:clrScheme name="Buckinghamshire Council">
      <a:dk1>
        <a:sysClr val="windowText" lastClr="000000"/>
      </a:dk1>
      <a:lt1>
        <a:sysClr val="window" lastClr="FFFFFF"/>
      </a:lt1>
      <a:dk2>
        <a:srgbClr val="0E2841"/>
      </a:dk2>
      <a:lt2>
        <a:srgbClr val="E8E8E8"/>
      </a:lt2>
      <a:accent1>
        <a:srgbClr val="253993"/>
      </a:accent1>
      <a:accent2>
        <a:srgbClr val="F47721"/>
      </a:accent2>
      <a:accent3>
        <a:srgbClr val="005E63"/>
      </a:accent3>
      <a:accent4>
        <a:srgbClr val="0072BC"/>
      </a:accent4>
      <a:accent5>
        <a:srgbClr val="AE2573"/>
      </a:accent5>
      <a:accent6>
        <a:srgbClr val="00AA4F"/>
      </a:accent6>
      <a:hlink>
        <a:srgbClr val="000000"/>
      </a:hlink>
      <a:folHlink>
        <a:srgbClr val="595959"/>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txDef>
      <a:spPr>
        <a:noFill/>
      </a:spPr>
      <a:bodyPr wrap="square" rtlCol="0">
        <a:spAutoFit/>
      </a:bodyPr>
      <a:lstStyle>
        <a:defPPr algn="l">
          <a:defRPr dirty="0" smtClean="0">
            <a:latin typeface="Calibri" panose="020F0502020204030204" pitchFamily="34" charset="0"/>
            <a:cs typeface="Calibri" panose="020F0502020204030204" pitchFamily="34" charset="0"/>
          </a:defRPr>
        </a:defPPr>
      </a:lstStyle>
    </a:txDef>
  </a:objectDefaults>
  <a:extraClrSchemeLst/>
  <a:extLst>
    <a:ext uri="{05A4C25C-085E-4340-85A3-A5531E510DB2}">
      <thm15:themeFamily xmlns:thm15="http://schemas.microsoft.com/office/thememl/2012/main" name="Buckinghamshire-Council-Corporate-PowerPoint" id="{F14008BD-ED61-4EC3-B0E3-021E7F54943E}" vid="{6BFBB51F-E34E-4BE1-9373-AF484092782D}"/>
    </a:ext>
  </a:extLst>
</a:theme>
</file>

<file path=ppt/theme/theme2.xml><?xml version="1.0" encoding="utf-8"?>
<a:theme xmlns:a="http://schemas.openxmlformats.org/drawingml/2006/main" name="Magenta">
  <a:themeElements>
    <a:clrScheme name="Buckinghamshire Council">
      <a:dk1>
        <a:sysClr val="windowText" lastClr="000000"/>
      </a:dk1>
      <a:lt1>
        <a:sysClr val="window" lastClr="FFFFFF"/>
      </a:lt1>
      <a:dk2>
        <a:srgbClr val="0E2841"/>
      </a:dk2>
      <a:lt2>
        <a:srgbClr val="E8E8E8"/>
      </a:lt2>
      <a:accent1>
        <a:srgbClr val="253993"/>
      </a:accent1>
      <a:accent2>
        <a:srgbClr val="F47721"/>
      </a:accent2>
      <a:accent3>
        <a:srgbClr val="005E63"/>
      </a:accent3>
      <a:accent4>
        <a:srgbClr val="0072BC"/>
      </a:accent4>
      <a:accent5>
        <a:srgbClr val="AE2573"/>
      </a:accent5>
      <a:accent6>
        <a:srgbClr val="00AA4F"/>
      </a:accent6>
      <a:hlink>
        <a:srgbClr val="000000"/>
      </a:hlink>
      <a:folHlink>
        <a:srgbClr val="595959"/>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txDef>
      <a:spPr>
        <a:noFill/>
      </a:spPr>
      <a:bodyPr wrap="square" rtlCol="0">
        <a:spAutoFit/>
      </a:bodyPr>
      <a:lstStyle>
        <a:defPPr algn="l">
          <a:defRPr dirty="0" smtClean="0">
            <a:latin typeface="Calibri" panose="020F0502020204030204" pitchFamily="34" charset="0"/>
            <a:cs typeface="Calibri" panose="020F0502020204030204" pitchFamily="34" charset="0"/>
          </a:defRPr>
        </a:defPPr>
      </a:lstStyle>
    </a:txDef>
  </a:objectDefaults>
  <a:extraClrSchemeLst/>
  <a:extLst>
    <a:ext uri="{05A4C25C-085E-4340-85A3-A5531E510DB2}">
      <thm15:themeFamily xmlns:thm15="http://schemas.microsoft.com/office/thememl/2012/main" name="Buckinghamshire-Council-Corporate-PowerPoint" id="{F14008BD-ED61-4EC3-B0E3-021E7F54943E}" vid="{3D642D2F-AA85-45ED-BDC8-4A7962775173}"/>
    </a:ext>
  </a:extLst>
</a:theme>
</file>

<file path=ppt/theme/theme3.xml><?xml version="1.0" encoding="utf-8"?>
<a:theme xmlns:a="http://schemas.openxmlformats.org/drawingml/2006/main" name="Sky Blue">
  <a:themeElements>
    <a:clrScheme name="Buckinghamshire Council">
      <a:dk1>
        <a:sysClr val="windowText" lastClr="000000"/>
      </a:dk1>
      <a:lt1>
        <a:sysClr val="window" lastClr="FFFFFF"/>
      </a:lt1>
      <a:dk2>
        <a:srgbClr val="0E2841"/>
      </a:dk2>
      <a:lt2>
        <a:srgbClr val="E8E8E8"/>
      </a:lt2>
      <a:accent1>
        <a:srgbClr val="253993"/>
      </a:accent1>
      <a:accent2>
        <a:srgbClr val="F47721"/>
      </a:accent2>
      <a:accent3>
        <a:srgbClr val="005E63"/>
      </a:accent3>
      <a:accent4>
        <a:srgbClr val="0072BC"/>
      </a:accent4>
      <a:accent5>
        <a:srgbClr val="AE2573"/>
      </a:accent5>
      <a:accent6>
        <a:srgbClr val="00AA4F"/>
      </a:accent6>
      <a:hlink>
        <a:srgbClr val="000000"/>
      </a:hlink>
      <a:folHlink>
        <a:srgbClr val="595959"/>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txDef>
      <a:spPr>
        <a:noFill/>
      </a:spPr>
      <a:bodyPr wrap="square" rtlCol="0">
        <a:spAutoFit/>
      </a:bodyPr>
      <a:lstStyle>
        <a:defPPr algn="l">
          <a:defRPr dirty="0" smtClean="0">
            <a:latin typeface="Calibri" panose="020F0502020204030204" pitchFamily="34" charset="0"/>
            <a:cs typeface="Calibri" panose="020F0502020204030204" pitchFamily="34" charset="0"/>
          </a:defRPr>
        </a:defPPr>
      </a:lstStyle>
    </a:txDef>
  </a:objectDefaults>
  <a:extraClrSchemeLst/>
  <a:extLst>
    <a:ext uri="{05A4C25C-085E-4340-85A3-A5531E510DB2}">
      <thm15:themeFamily xmlns:thm15="http://schemas.microsoft.com/office/thememl/2012/main" name="Buckinghamshire-Council-Corporate-PowerPoint" id="{F14008BD-ED61-4EC3-B0E3-021E7F54943E}" vid="{8478ED5B-F307-41BA-919E-DED21B9EE61D}"/>
    </a:ext>
  </a:extLst>
</a:theme>
</file>

<file path=ppt/theme/theme4.xml><?xml version="1.0" encoding="utf-8"?>
<a:theme xmlns:a="http://schemas.openxmlformats.org/drawingml/2006/main" name="Teal">
  <a:themeElements>
    <a:clrScheme name="Buckinghamshire Council">
      <a:dk1>
        <a:sysClr val="windowText" lastClr="000000"/>
      </a:dk1>
      <a:lt1>
        <a:sysClr val="window" lastClr="FFFFFF"/>
      </a:lt1>
      <a:dk2>
        <a:srgbClr val="0E2841"/>
      </a:dk2>
      <a:lt2>
        <a:srgbClr val="E8E8E8"/>
      </a:lt2>
      <a:accent1>
        <a:srgbClr val="253993"/>
      </a:accent1>
      <a:accent2>
        <a:srgbClr val="F47721"/>
      </a:accent2>
      <a:accent3>
        <a:srgbClr val="005E63"/>
      </a:accent3>
      <a:accent4>
        <a:srgbClr val="0072BC"/>
      </a:accent4>
      <a:accent5>
        <a:srgbClr val="AE2573"/>
      </a:accent5>
      <a:accent6>
        <a:srgbClr val="00AA4F"/>
      </a:accent6>
      <a:hlink>
        <a:srgbClr val="000000"/>
      </a:hlink>
      <a:folHlink>
        <a:srgbClr val="595959"/>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txDef>
      <a:spPr>
        <a:noFill/>
      </a:spPr>
      <a:bodyPr wrap="square" rtlCol="0">
        <a:spAutoFit/>
      </a:bodyPr>
      <a:lstStyle>
        <a:defPPr algn="l">
          <a:defRPr dirty="0" smtClean="0">
            <a:latin typeface="Calibri" panose="020F0502020204030204" pitchFamily="34" charset="0"/>
            <a:cs typeface="Calibri" panose="020F0502020204030204" pitchFamily="34" charset="0"/>
          </a:defRPr>
        </a:defPPr>
      </a:lstStyle>
    </a:txDef>
  </a:objectDefaults>
  <a:extraClrSchemeLst/>
  <a:extLst>
    <a:ext uri="{05A4C25C-085E-4340-85A3-A5531E510DB2}">
      <thm15:themeFamily xmlns:thm15="http://schemas.microsoft.com/office/thememl/2012/main" name="Buckinghamshire-Council-Corporate-PowerPoint" id="{F14008BD-ED61-4EC3-B0E3-021E7F54943E}" vid="{16B90F4A-1806-45AB-A661-F9E82420CB2E}"/>
    </a:ext>
  </a:extLst>
</a:theme>
</file>

<file path=ppt/theme/theme5.xml><?xml version="1.0" encoding="utf-8"?>
<a:theme xmlns:a="http://schemas.openxmlformats.org/drawingml/2006/main" name="Orange">
  <a:themeElements>
    <a:clrScheme name="Buckinghamshire Council">
      <a:dk1>
        <a:sysClr val="windowText" lastClr="000000"/>
      </a:dk1>
      <a:lt1>
        <a:sysClr val="window" lastClr="FFFFFF"/>
      </a:lt1>
      <a:dk2>
        <a:srgbClr val="0E2841"/>
      </a:dk2>
      <a:lt2>
        <a:srgbClr val="E8E8E8"/>
      </a:lt2>
      <a:accent1>
        <a:srgbClr val="253993"/>
      </a:accent1>
      <a:accent2>
        <a:srgbClr val="F47721"/>
      </a:accent2>
      <a:accent3>
        <a:srgbClr val="005E63"/>
      </a:accent3>
      <a:accent4>
        <a:srgbClr val="0072BC"/>
      </a:accent4>
      <a:accent5>
        <a:srgbClr val="AE2573"/>
      </a:accent5>
      <a:accent6>
        <a:srgbClr val="00AA4F"/>
      </a:accent6>
      <a:hlink>
        <a:srgbClr val="000000"/>
      </a:hlink>
      <a:folHlink>
        <a:srgbClr val="595959"/>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txDef>
      <a:spPr>
        <a:noFill/>
      </a:spPr>
      <a:bodyPr wrap="square" rtlCol="0">
        <a:spAutoFit/>
      </a:bodyPr>
      <a:lstStyle>
        <a:defPPr algn="l">
          <a:defRPr dirty="0" smtClean="0">
            <a:latin typeface="Calibri" panose="020F0502020204030204" pitchFamily="34" charset="0"/>
            <a:cs typeface="Calibri" panose="020F0502020204030204" pitchFamily="34" charset="0"/>
          </a:defRPr>
        </a:defPPr>
      </a:lstStyle>
    </a:txDef>
  </a:objectDefaults>
  <a:extraClrSchemeLst/>
  <a:extLst>
    <a:ext uri="{05A4C25C-085E-4340-85A3-A5531E510DB2}">
      <thm15:themeFamily xmlns:thm15="http://schemas.microsoft.com/office/thememl/2012/main" name="Buckinghamshire-Council-Corporate-PowerPoint" id="{F14008BD-ED61-4EC3-B0E3-021E7F54943E}" vid="{95753EBB-91D0-404A-89BE-C159AA9FABFD}"/>
    </a:ext>
  </a:extLst>
</a:theme>
</file>

<file path=ppt/theme/theme6.xml><?xml version="1.0" encoding="utf-8"?>
<a:theme xmlns:a="http://schemas.openxmlformats.org/drawingml/2006/main" name="Forest Green">
  <a:themeElements>
    <a:clrScheme name="Buckinghamshire Council">
      <a:dk1>
        <a:sysClr val="windowText" lastClr="000000"/>
      </a:dk1>
      <a:lt1>
        <a:sysClr val="window" lastClr="FFFFFF"/>
      </a:lt1>
      <a:dk2>
        <a:srgbClr val="0E2841"/>
      </a:dk2>
      <a:lt2>
        <a:srgbClr val="E8E8E8"/>
      </a:lt2>
      <a:accent1>
        <a:srgbClr val="253993"/>
      </a:accent1>
      <a:accent2>
        <a:srgbClr val="F47721"/>
      </a:accent2>
      <a:accent3>
        <a:srgbClr val="005E63"/>
      </a:accent3>
      <a:accent4>
        <a:srgbClr val="0072BC"/>
      </a:accent4>
      <a:accent5>
        <a:srgbClr val="AE2573"/>
      </a:accent5>
      <a:accent6>
        <a:srgbClr val="00AA4F"/>
      </a:accent6>
      <a:hlink>
        <a:srgbClr val="000000"/>
      </a:hlink>
      <a:folHlink>
        <a:srgbClr val="595959"/>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txDef>
      <a:spPr>
        <a:noFill/>
      </a:spPr>
      <a:bodyPr wrap="square" rtlCol="0">
        <a:spAutoFit/>
      </a:bodyPr>
      <a:lstStyle>
        <a:defPPr algn="l">
          <a:defRPr dirty="0" smtClean="0">
            <a:latin typeface="Calibri" panose="020F0502020204030204" pitchFamily="34" charset="0"/>
            <a:cs typeface="Calibri" panose="020F0502020204030204" pitchFamily="34" charset="0"/>
          </a:defRPr>
        </a:defPPr>
      </a:lstStyle>
    </a:txDef>
  </a:objectDefaults>
  <a:extraClrSchemeLst/>
  <a:extLst>
    <a:ext uri="{05A4C25C-085E-4340-85A3-A5531E510DB2}">
      <thm15:themeFamily xmlns:thm15="http://schemas.microsoft.com/office/thememl/2012/main" name="Buckinghamshire-Council-Corporate-PowerPoint" id="{F14008BD-ED61-4EC3-B0E3-021E7F54943E}" vid="{444A5451-3DFC-4215-80C3-8B6A5E3969BB}"/>
    </a:ext>
  </a:ext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29dfb0d3-e2e1-4166-98fa-c802abafa574">
      <Terms xmlns="http://schemas.microsoft.com/office/infopath/2007/PartnerControls"/>
    </lcf76f155ced4ddcb4097134ff3c332f>
    <_Flow_SignoffStatus xmlns="29dfb0d3-e2e1-4166-98fa-c802abafa574" xsi:nil="true"/>
    <TaxCatchAll xmlns="82fd1257-f1fe-431c-98a0-c0f74ee7fa7f"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B0A45255B306514BAB1D0C65A056E32E" ma:contentTypeVersion="16" ma:contentTypeDescription="Create a new document." ma:contentTypeScope="" ma:versionID="9b143d5a496013e355eb049daf22f182">
  <xsd:schema xmlns:xsd="http://www.w3.org/2001/XMLSchema" xmlns:xs="http://www.w3.org/2001/XMLSchema" xmlns:p="http://schemas.microsoft.com/office/2006/metadata/properties" xmlns:ns2="82fd1257-f1fe-431c-98a0-c0f74ee7fa7f" xmlns:ns3="29dfb0d3-e2e1-4166-98fa-c802abafa574" targetNamespace="http://schemas.microsoft.com/office/2006/metadata/properties" ma:root="true" ma:fieldsID="1692cd47d281ed42795355f032b72a13" ns2:_="" ns3:_="">
    <xsd:import namespace="82fd1257-f1fe-431c-98a0-c0f74ee7fa7f"/>
    <xsd:import namespace="29dfb0d3-e2e1-4166-98fa-c802abafa574"/>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lcf76f155ced4ddcb4097134ff3c332f" minOccurs="0"/>
                <xsd:element ref="ns2:TaxCatchAll" minOccurs="0"/>
                <xsd:element ref="ns3:MediaServiceOCR" minOccurs="0"/>
                <xsd:element ref="ns3:MediaServiceGenerationTime" minOccurs="0"/>
                <xsd:element ref="ns3:MediaServiceEventHashCode" minOccurs="0"/>
                <xsd:element ref="ns3:MediaServiceDateTaken" minOccurs="0"/>
                <xsd:element ref="ns3:MediaLengthInSeconds" minOccurs="0"/>
                <xsd:element ref="ns3:MediaServiceObjectDetectorVersions" minOccurs="0"/>
                <xsd:element ref="ns3:MediaServiceSearchProperties" minOccurs="0"/>
                <xsd:element ref="ns3:MediaServiceBillingMetadata" minOccurs="0"/>
                <xsd:element ref="ns3:_Flow_SignoffStatu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2fd1257-f1fe-431c-98a0-c0f74ee7fa7f"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TaxCatchAll" ma:index="14" nillable="true" ma:displayName="Taxonomy Catch All Column" ma:hidden="true" ma:list="{d25a0364-4b33-4a50-bfb0-da1d8852eeaa}" ma:internalName="TaxCatchAll" ma:showField="CatchAllData" ma:web="82fd1257-f1fe-431c-98a0-c0f74ee7fa7f">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29dfb0d3-e2e1-4166-98fa-c802abafa574"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5b4d032c-db19-4194-870d-d175fb5cbb8b" ma:termSetId="09814cd3-568e-fe90-9814-8d621ff8fb84" ma:anchorId="fba54fb3-c3e1-fe81-a776-ca4b69148c4d" ma:open="true" ma:isKeyword="false">
      <xsd:complexType>
        <xsd:sequence>
          <xsd:element ref="pc:Terms" minOccurs="0" maxOccurs="1"/>
        </xsd:sequence>
      </xsd:complex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DateTaken" ma:index="18" nillable="true" ma:displayName="MediaServiceDateTaken" ma:hidden="true" ma:internalName="MediaServiceDateTaken"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element name="MediaServiceObjectDetectorVersions" ma:index="20" nillable="true" ma:displayName="MediaServiceObjectDetectorVersions" ma:hidden="true" ma:indexed="true" ma:internalName="MediaServiceObjectDetectorVersions" ma:readOnly="true">
      <xsd:simpleType>
        <xsd:restriction base="dms:Text"/>
      </xsd:simpleType>
    </xsd:element>
    <xsd:element name="MediaServiceSearchProperties" ma:index="21" nillable="true" ma:displayName="MediaServiceSearchProperties" ma:hidden="true" ma:internalName="MediaServiceSearchProperties" ma:readOnly="true">
      <xsd:simpleType>
        <xsd:restriction base="dms:Note"/>
      </xsd:simpleType>
    </xsd:element>
    <xsd:element name="MediaServiceBillingMetadata" ma:index="22" nillable="true" ma:displayName="MediaServiceBillingMetadata" ma:hidden="true" ma:internalName="MediaServiceBillingMetadata" ma:readOnly="true">
      <xsd:simpleType>
        <xsd:restriction base="dms:Note"/>
      </xsd:simpleType>
    </xsd:element>
    <xsd:element name="_Flow_SignoffStatus" ma:index="23" nillable="true" ma:displayName="Sign-off status" ma:internalName="_x0024_Resources_x003a_core_x002c_Signoff_Status">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1E7D6FD9-62F4-469E-9545-C12399944D27}">
  <ds:schemaRefs>
    <ds:schemaRef ds:uri="http://purl.org/dc/dcmitype/"/>
    <ds:schemaRef ds:uri="http://schemas.openxmlformats.org/package/2006/metadata/core-properties"/>
    <ds:schemaRef ds:uri="http://purl.org/dc/elements/1.1/"/>
    <ds:schemaRef ds:uri="82fd1257-f1fe-431c-98a0-c0f74ee7fa7f"/>
    <ds:schemaRef ds:uri="http://schemas.microsoft.com/office/2006/documentManagement/types"/>
    <ds:schemaRef ds:uri="29dfb0d3-e2e1-4166-98fa-c802abafa574"/>
    <ds:schemaRef ds:uri="http://purl.org/dc/terms/"/>
    <ds:schemaRef ds:uri="http://schemas.microsoft.com/office/infopath/2007/PartnerControls"/>
    <ds:schemaRef ds:uri="http://schemas.microsoft.com/office/2006/metadata/properties"/>
    <ds:schemaRef ds:uri="http://www.w3.org/XML/1998/namespace"/>
  </ds:schemaRefs>
</ds:datastoreItem>
</file>

<file path=customXml/itemProps2.xml><?xml version="1.0" encoding="utf-8"?>
<ds:datastoreItem xmlns:ds="http://schemas.openxmlformats.org/officeDocument/2006/customXml" ds:itemID="{CD39B9A8-57E4-4029-87D2-F9E94393FD18}">
  <ds:schemaRefs>
    <ds:schemaRef ds:uri="http://schemas.microsoft.com/sharepoint/v3/contenttype/forms"/>
  </ds:schemaRefs>
</ds:datastoreItem>
</file>

<file path=customXml/itemProps3.xml><?xml version="1.0" encoding="utf-8"?>
<ds:datastoreItem xmlns:ds="http://schemas.openxmlformats.org/officeDocument/2006/customXml" ds:itemID="{F352DF97-D4B3-4800-B6C3-97AD8A80751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2fd1257-f1fe-431c-98a0-c0f74ee7fa7f"/>
    <ds:schemaRef ds:uri="29dfb0d3-e2e1-4166-98fa-c802abafa57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Buckinghamshire-Council-Corporate-PowerPoint</Template>
  <TotalTime>225</TotalTime>
  <Words>828</Words>
  <Application>Microsoft Office PowerPoint</Application>
  <PresentationFormat>Widescreen</PresentationFormat>
  <Paragraphs>135</Paragraphs>
  <Slides>6</Slides>
  <Notes>2</Notes>
  <HiddenSlides>0</HiddenSlides>
  <MMClips>0</MMClips>
  <ScaleCrop>false</ScaleCrop>
  <HeadingPairs>
    <vt:vector size="6" baseType="variant">
      <vt:variant>
        <vt:lpstr>Fonts Used</vt:lpstr>
      </vt:variant>
      <vt:variant>
        <vt:i4>4</vt:i4>
      </vt:variant>
      <vt:variant>
        <vt:lpstr>Theme</vt:lpstr>
      </vt:variant>
      <vt:variant>
        <vt:i4>6</vt:i4>
      </vt:variant>
      <vt:variant>
        <vt:lpstr>Slide Titles</vt:lpstr>
      </vt:variant>
      <vt:variant>
        <vt:i4>6</vt:i4>
      </vt:variant>
    </vt:vector>
  </HeadingPairs>
  <TitlesOfParts>
    <vt:vector size="16" baseType="lpstr">
      <vt:lpstr>Aerial</vt:lpstr>
      <vt:lpstr>Aptos</vt:lpstr>
      <vt:lpstr>Arial</vt:lpstr>
      <vt:lpstr>Calibri</vt:lpstr>
      <vt:lpstr>1_Bucks 1</vt:lpstr>
      <vt:lpstr>Magenta</vt:lpstr>
      <vt:lpstr>Sky Blue</vt:lpstr>
      <vt:lpstr>Teal</vt:lpstr>
      <vt:lpstr>Orange</vt:lpstr>
      <vt:lpstr>Forest Green</vt:lpstr>
      <vt:lpstr>PowerPoint Presentation</vt:lpstr>
      <vt:lpstr>Background</vt:lpstr>
      <vt:lpstr>Buckinghamshire’s 16-24 NEET rate</vt:lpstr>
      <vt:lpstr>Geographic distribution of Buckinghamshire’s NEET population </vt:lpstr>
      <vt:lpstr>Age profile of Buckinghamshire’s NEET population</vt:lpstr>
      <vt:lpstr>Extent to which Buckinghamshire’s young people are at risk of becoming NEET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Caroline Hargrave</dc:creator>
  <cp:lastModifiedBy>Caroline Hargrave</cp:lastModifiedBy>
  <cp:revision>3</cp:revision>
  <dcterms:created xsi:type="dcterms:W3CDTF">2026-05-29T13:50:55Z</dcterms:created>
  <dcterms:modified xsi:type="dcterms:W3CDTF">2026-06-22T13:03:10Z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0x010100B0A45255B306514BAB1D0C65A056E32E</vt:lpwstr>
  </property>
  <property fmtid="{D5CDD505-2E9C-101B-9397-08002B2CF9AE}" pid="3" name="MediaServiceImageTags">
    <vt:lpwstr/>
  </property>
  <property fmtid="{D5CDD505-2E9C-101B-9397-08002B2CF9AE}" pid="4" name="_dlc_DocIdItemGuid">
    <vt:lpwstr>192d7dee-dbd8-4da2-a962-35fc9cc59d1a</vt:lpwstr>
  </property>
</Properties>
</file>