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0343E-58FA-43A1-9EFB-71FB5167CE2B}" v="5" dt="2023-09-15T12:13:28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Hargrave" userId="b8f2e569-4c81-4f9d-96cf-9b35a10b6345" providerId="ADAL" clId="{DCA0343E-58FA-43A1-9EFB-71FB5167CE2B}"/>
    <pc:docChg chg="custSel modSld">
      <pc:chgData name="Caroline Hargrave" userId="b8f2e569-4c81-4f9d-96cf-9b35a10b6345" providerId="ADAL" clId="{DCA0343E-58FA-43A1-9EFB-71FB5167CE2B}" dt="2023-09-15T12:17:08.997" v="983" actId="20577"/>
      <pc:docMkLst>
        <pc:docMk/>
      </pc:docMkLst>
      <pc:sldChg chg="addSp modSp mod">
        <pc:chgData name="Caroline Hargrave" userId="b8f2e569-4c81-4f9d-96cf-9b35a10b6345" providerId="ADAL" clId="{DCA0343E-58FA-43A1-9EFB-71FB5167CE2B}" dt="2023-09-15T12:17:08.997" v="983" actId="20577"/>
        <pc:sldMkLst>
          <pc:docMk/>
          <pc:sldMk cId="1024468552" sldId="256"/>
        </pc:sldMkLst>
        <pc:spChg chg="mod">
          <ac:chgData name="Caroline Hargrave" userId="b8f2e569-4c81-4f9d-96cf-9b35a10b6345" providerId="ADAL" clId="{DCA0343E-58FA-43A1-9EFB-71FB5167CE2B}" dt="2023-09-15T12:16:46.047" v="979" actId="20577"/>
          <ac:spMkLst>
            <pc:docMk/>
            <pc:sldMk cId="1024468552" sldId="256"/>
            <ac:spMk id="2" creationId="{21049763-0C80-F5C4-212A-00E2760DCFCA}"/>
          </ac:spMkLst>
        </pc:spChg>
        <pc:spChg chg="mod">
          <ac:chgData name="Caroline Hargrave" userId="b8f2e569-4c81-4f9d-96cf-9b35a10b6345" providerId="ADAL" clId="{DCA0343E-58FA-43A1-9EFB-71FB5167CE2B}" dt="2023-09-15T12:07:11.980" v="96" actId="14100"/>
          <ac:spMkLst>
            <pc:docMk/>
            <pc:sldMk cId="1024468552" sldId="256"/>
            <ac:spMk id="3" creationId="{4535299A-D348-40EC-80D7-5658D1B5DB10}"/>
          </ac:spMkLst>
        </pc:spChg>
        <pc:spChg chg="add mod">
          <ac:chgData name="Caroline Hargrave" userId="b8f2e569-4c81-4f9d-96cf-9b35a10b6345" providerId="ADAL" clId="{DCA0343E-58FA-43A1-9EFB-71FB5167CE2B}" dt="2023-09-15T12:06:27.388" v="19" actId="114"/>
          <ac:spMkLst>
            <pc:docMk/>
            <pc:sldMk cId="1024468552" sldId="256"/>
            <ac:spMk id="5" creationId="{1913B9B6-9EF4-C226-9DAA-AA7019E333DB}"/>
          </ac:spMkLst>
        </pc:spChg>
        <pc:spChg chg="add mod">
          <ac:chgData name="Caroline Hargrave" userId="b8f2e569-4c81-4f9d-96cf-9b35a10b6345" providerId="ADAL" clId="{DCA0343E-58FA-43A1-9EFB-71FB5167CE2B}" dt="2023-09-15T12:17:08.997" v="983" actId="20577"/>
          <ac:spMkLst>
            <pc:docMk/>
            <pc:sldMk cId="1024468552" sldId="256"/>
            <ac:spMk id="6" creationId="{8678FFCA-7417-662A-1446-85F032FBFD67}"/>
          </ac:spMkLst>
        </pc:spChg>
        <pc:graphicFrameChg chg="mod">
          <ac:chgData name="Caroline Hargrave" userId="b8f2e569-4c81-4f9d-96cf-9b35a10b6345" providerId="ADAL" clId="{DCA0343E-58FA-43A1-9EFB-71FB5167CE2B}" dt="2023-09-15T12:13:28.957" v="698" actId="113"/>
          <ac:graphicFrameMkLst>
            <pc:docMk/>
            <pc:sldMk cId="1024468552" sldId="256"/>
            <ac:graphicFrameMk id="4" creationId="{6C38A1C3-136F-468C-AE81-3C823AB7F296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bucksbusinessfirst.sharepoint.com/sites/btvlep/RPrivate/01%20Research%20and%20Intelligence/4.%20Economy/02%20Productivity/LEP%20productivity%20ranking%20tren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93245424927174"/>
          <c:y val="4.8770418261071667E-2"/>
          <c:w val="0.53671662426543776"/>
          <c:h val="0.92810394979834188"/>
        </c:manualLayout>
      </c:layout>
      <c:lineChart>
        <c:grouping val="standar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Thames Valley Berkshire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0-403B-B0DD-F74FF4465ACB}"/>
                </c:ext>
              </c:extLst>
            </c:dLbl>
            <c:dLbl>
              <c:idx val="2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10-403B-B0DD-F74FF4465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Sheet2!$B$2:$D$2</c:f>
              <c:numCache>
                <c:formatCode>0</c:formatCode>
                <c:ptCount val="3"/>
                <c:pt idx="0">
                  <c:v>1</c:v>
                </c:pt>
                <c:pt idx="1">
                  <c:v>2</c:v>
                </c:pt>
                <c:pt idx="2" formatCode="General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10-403B-B0DD-F74FF4465ACB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London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10-403B-B0DD-F74FF4465AC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10-403B-B0DD-F74FF4465ACB}"/>
                </c:ext>
              </c:extLst>
            </c:dLbl>
            <c:dLbl>
              <c:idx val="2"/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10-403B-B0DD-F74FF4465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Sheet2!$B$3:$D$3</c:f>
              <c:numCache>
                <c:formatCode>0</c:formatCode>
                <c:ptCount val="3"/>
                <c:pt idx="0">
                  <c:v>2</c:v>
                </c:pt>
                <c:pt idx="1">
                  <c:v>1</c:v>
                </c:pt>
                <c:pt idx="2" formatCode="General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A10-403B-B0DD-F74FF4465ACB}"/>
            </c:ext>
          </c:extLst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Enterprise M3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Sheet2!$B$4:$D$4</c:f>
              <c:numCache>
                <c:formatCode>0</c:formatCode>
                <c:ptCount val="3"/>
                <c:pt idx="0">
                  <c:v>3</c:v>
                </c:pt>
                <c:pt idx="1">
                  <c:v>3</c:v>
                </c:pt>
                <c:pt idx="2" formatCode="General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A10-403B-B0DD-F74FF4465ACB}"/>
            </c:ext>
          </c:extLst>
        </c:ser>
        <c:ser>
          <c:idx val="3"/>
          <c:order val="3"/>
          <c:tx>
            <c:strRef>
              <c:f>Sheet2!$A$5</c:f>
              <c:strCache>
                <c:ptCount val="1"/>
                <c:pt idx="0">
                  <c:v>Swindon and Wiltshire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Sheet2!$B$5:$D$5</c:f>
              <c:numCache>
                <c:formatCode>0</c:formatCode>
                <c:ptCount val="3"/>
                <c:pt idx="0">
                  <c:v>4</c:v>
                </c:pt>
                <c:pt idx="1">
                  <c:v>4</c:v>
                </c:pt>
                <c:pt idx="2" formatCode="General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10-403B-B0DD-F74FF4465ACB}"/>
            </c:ext>
          </c:extLst>
        </c:ser>
        <c:ser>
          <c:idx val="4"/>
          <c:order val="4"/>
          <c:tx>
            <c:strRef>
              <c:f>Sheet2!$A$6</c:f>
              <c:strCache>
                <c:ptCount val="1"/>
                <c:pt idx="0">
                  <c:v>Coast to Capital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Sheet2!$B$6:$D$6</c:f>
              <c:numCache>
                <c:formatCode>0</c:formatCode>
                <c:ptCount val="3"/>
                <c:pt idx="0">
                  <c:v>6</c:v>
                </c:pt>
                <c:pt idx="1">
                  <c:v>5</c:v>
                </c:pt>
                <c:pt idx="2" formatCode="General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A10-403B-B0DD-F74FF4465ACB}"/>
            </c:ext>
          </c:extLst>
        </c:ser>
        <c:ser>
          <c:idx val="5"/>
          <c:order val="5"/>
          <c:tx>
            <c:strRef>
              <c:f>Sheet2!$A$7</c:f>
              <c:strCache>
                <c:ptCount val="1"/>
                <c:pt idx="0">
                  <c:v>Cheshire and Warrington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Sheet2!$B$7:$D$7</c:f>
              <c:numCache>
                <c:formatCode>0</c:formatCode>
                <c:ptCount val="3"/>
                <c:pt idx="0">
                  <c:v>7</c:v>
                </c:pt>
                <c:pt idx="1">
                  <c:v>6</c:v>
                </c:pt>
                <c:pt idx="2" formatCode="General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A10-403B-B0DD-F74FF4465ACB}"/>
            </c:ext>
          </c:extLst>
        </c:ser>
        <c:ser>
          <c:idx val="6"/>
          <c:order val="6"/>
          <c:tx>
            <c:strRef>
              <c:f>Sheet2!$A$8</c:f>
              <c:strCache>
                <c:ptCount val="1"/>
                <c:pt idx="0">
                  <c:v>Coventry and Warwickshire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Sheet2!$B$8:$D$8</c:f>
              <c:numCache>
                <c:formatCode>0</c:formatCode>
                <c:ptCount val="3"/>
                <c:pt idx="0">
                  <c:v>14</c:v>
                </c:pt>
                <c:pt idx="1">
                  <c:v>8</c:v>
                </c:pt>
                <c:pt idx="2" formatCode="General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A10-403B-B0DD-F74FF4465ACB}"/>
            </c:ext>
          </c:extLst>
        </c:ser>
        <c:ser>
          <c:idx val="7"/>
          <c:order val="7"/>
          <c:tx>
            <c:strRef>
              <c:f>Sheet2!$A$9</c:f>
              <c:strCache>
                <c:ptCount val="1"/>
                <c:pt idx="0">
                  <c:v>Solent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Sheet2!$B$9:$D$9</c:f>
              <c:numCache>
                <c:formatCode>0</c:formatCode>
                <c:ptCount val="3"/>
                <c:pt idx="0">
                  <c:v>8</c:v>
                </c:pt>
                <c:pt idx="1">
                  <c:v>7</c:v>
                </c:pt>
                <c:pt idx="2" formatCode="General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A10-403B-B0DD-F74FF4465ACB}"/>
            </c:ext>
          </c:extLst>
        </c:ser>
        <c:ser>
          <c:idx val="8"/>
          <c:order val="8"/>
          <c:tx>
            <c:strRef>
              <c:f>Sheet2!$A$10</c:f>
              <c:strCache>
                <c:ptCount val="1"/>
                <c:pt idx="0">
                  <c:v>Buckinghamshire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66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0785299-B9F3-4A99-B01A-D18DB97DD4A5}" type="SERIESNAME">
                      <a:rPr lang="en-US" b="1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r>
                      <a:rPr lang="en-US" b="1" baseline="0" dirty="0">
                        <a:solidFill>
                          <a:schemeClr val="accent2"/>
                        </a:solidFill>
                      </a:rPr>
                      <a:t> </a:t>
                    </a:r>
                    <a:fld id="{9F91EF17-BACA-4099-A463-5668628D3F3F}" type="VALUE">
                      <a:rPr lang="en-US" b="1" baseline="0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[VALUE]</a:t>
                    </a:fld>
                    <a:endParaRPr lang="en-US" b="1" baseline="0" dirty="0">
                      <a:solidFill>
                        <a:schemeClr val="accent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l"/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A10-403B-B0DD-F74FF4465AC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A10-403B-B0DD-F74FF4465ACB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6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B6477F4-6EE7-4361-92E8-6BE04EFB6377}" type="SERIESNAME">
                      <a:rPr lang="en-US" b="1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rgbClr val="FF0066"/>
                          </a:solidFill>
                        </a:defRPr>
                      </a:pPr>
                      <a:t>[SERIES NAME]</a:t>
                    </a:fld>
                    <a:r>
                      <a:rPr lang="en-US" b="1" baseline="0" dirty="0"/>
                      <a:t> </a:t>
                    </a:r>
                    <a:fld id="{E0AA883D-8653-4902-AE27-687EE3B42F68}" type="VALUE">
                      <a:rPr lang="en-US" b="1" baseline="0"/>
                      <a:pPr>
                        <a:defRPr b="1">
                          <a:solidFill>
                            <a:srgbClr val="FF0066"/>
                          </a:solidFill>
                        </a:defRPr>
                      </a:pPr>
                      <a:t>[VALUE]</a:t>
                    </a:fld>
                    <a:endParaRPr lang="en-US" b="1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6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A10-403B-B0DD-F74FF4465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6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Sheet2!$B$10:$D$10</c:f>
              <c:numCache>
                <c:formatCode>0</c:formatCode>
                <c:ptCount val="3"/>
                <c:pt idx="0">
                  <c:v>5</c:v>
                </c:pt>
                <c:pt idx="1">
                  <c:v>10</c:v>
                </c:pt>
                <c:pt idx="2" formatCode="General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CA10-403B-B0DD-F74FF4465ACB}"/>
            </c:ext>
          </c:extLst>
        </c:ser>
        <c:ser>
          <c:idx val="9"/>
          <c:order val="9"/>
          <c:tx>
            <c:strRef>
              <c:f>Sheet2!$A$11</c:f>
              <c:strCache>
                <c:ptCount val="1"/>
                <c:pt idx="0">
                  <c:v>Hertfordshire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l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A10-403B-B0DD-F74FF4465AC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A10-403B-B0DD-F74FF4465AC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CA10-403B-B0DD-F74FF4465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Sheet2!$B$11:$D$11</c:f>
              <c:numCache>
                <c:formatCode>0</c:formatCode>
                <c:ptCount val="3"/>
                <c:pt idx="0">
                  <c:v>9</c:v>
                </c:pt>
                <c:pt idx="1">
                  <c:v>11</c:v>
                </c:pt>
                <c:pt idx="2" formatCode="General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CA10-403B-B0DD-F74FF4465ACB}"/>
            </c:ext>
          </c:extLst>
        </c:ser>
        <c:ser>
          <c:idx val="10"/>
          <c:order val="10"/>
          <c:tx>
            <c:strRef>
              <c:f>Sheet2!$A$12</c:f>
              <c:strCache>
                <c:ptCount val="1"/>
                <c:pt idx="0">
                  <c:v>West of England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Sheet2!$B$12:$D$12</c:f>
              <c:numCache>
                <c:formatCode>0</c:formatCode>
                <c:ptCount val="3"/>
                <c:pt idx="0">
                  <c:v>13</c:v>
                </c:pt>
                <c:pt idx="1">
                  <c:v>9</c:v>
                </c:pt>
                <c:pt idx="2" formatCode="General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CA10-403B-B0DD-F74FF4465ACB}"/>
            </c:ext>
          </c:extLst>
        </c:ser>
        <c:ser>
          <c:idx val="11"/>
          <c:order val="11"/>
          <c:tx>
            <c:strRef>
              <c:f>Sheet2!$A$13</c:f>
              <c:strCache>
                <c:ptCount val="1"/>
                <c:pt idx="0">
                  <c:v>Oxfordshire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A10-403B-B0DD-F74FF4465AC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A10-403B-B0DD-F74FF4465ACB}"/>
                </c:ext>
              </c:extLst>
            </c:dLbl>
            <c:dLbl>
              <c:idx val="2"/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A10-403B-B0DD-F74FF4465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Sheet2!$B$13:$D$13</c:f>
              <c:numCache>
                <c:formatCode>0</c:formatCode>
                <c:ptCount val="3"/>
                <c:pt idx="0">
                  <c:v>10</c:v>
                </c:pt>
                <c:pt idx="1">
                  <c:v>12</c:v>
                </c:pt>
                <c:pt idx="2" formatCode="General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CA10-403B-B0DD-F74FF4465ACB}"/>
            </c:ext>
          </c:extLst>
        </c:ser>
        <c:ser>
          <c:idx val="12"/>
          <c:order val="12"/>
          <c:tx>
            <c:strRef>
              <c:f>Sheet2!$A$14</c:f>
              <c:strCache>
                <c:ptCount val="1"/>
                <c:pt idx="0">
                  <c:v>South East Midlands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Pt>
            <c:idx val="2"/>
            <c:marker>
              <c:symbol val="circle"/>
              <c:size val="5"/>
              <c:spPr>
                <a:solidFill>
                  <a:srgbClr val="0070C0"/>
                </a:solidFill>
                <a:ln w="9525">
                  <a:solidFill>
                    <a:srgbClr val="0070C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0070C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CA10-403B-B0DD-F74FF4465ACB}"/>
              </c:ext>
            </c:extLst>
          </c:dPt>
          <c:dLbls>
            <c:dLbl>
              <c:idx val="0"/>
              <c:dLblPos val="l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A10-403B-B0DD-F74FF4465AC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A10-403B-B0DD-F74FF4465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Sheet2!$B$14:$D$14</c:f>
              <c:numCache>
                <c:formatCode>0</c:formatCode>
                <c:ptCount val="3"/>
                <c:pt idx="0">
                  <c:v>17</c:v>
                </c:pt>
                <c:pt idx="1">
                  <c:v>15</c:v>
                </c:pt>
                <c:pt idx="2" formatCode="General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CA10-403B-B0DD-F74FF4465ACB}"/>
            </c:ext>
          </c:extLst>
        </c:ser>
        <c:ser>
          <c:idx val="13"/>
          <c:order val="13"/>
          <c:tx>
            <c:strRef>
              <c:f>Sheet2!$A$15</c:f>
              <c:strCache>
                <c:ptCount val="1"/>
                <c:pt idx="0">
                  <c:v>Greater Birmingham and Solihull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Sheet2!$B$15:$D$15</c:f>
              <c:numCache>
                <c:formatCode>0</c:formatCode>
                <c:ptCount val="3"/>
                <c:pt idx="0">
                  <c:v>16</c:v>
                </c:pt>
                <c:pt idx="1">
                  <c:v>17</c:v>
                </c:pt>
                <c:pt idx="2" formatCode="General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CA10-403B-B0DD-F74FF4465ACB}"/>
            </c:ext>
          </c:extLst>
        </c:ser>
        <c:ser>
          <c:idx val="14"/>
          <c:order val="14"/>
          <c:tx>
            <c:strRef>
              <c:f>Sheet2!$A$16</c:f>
              <c:strCache>
                <c:ptCount val="1"/>
                <c:pt idx="0">
                  <c:v>Greater Cambridge and Greater Peterborough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Sheet2!$B$16:$D$16</c:f>
              <c:numCache>
                <c:formatCode>0</c:formatCode>
                <c:ptCount val="3"/>
                <c:pt idx="0">
                  <c:v>11</c:v>
                </c:pt>
                <c:pt idx="1">
                  <c:v>13</c:v>
                </c:pt>
                <c:pt idx="2" formatCode="General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CA10-403B-B0DD-F74FF4465ACB}"/>
            </c:ext>
          </c:extLst>
        </c:ser>
        <c:ser>
          <c:idx val="15"/>
          <c:order val="15"/>
          <c:tx>
            <c:strRef>
              <c:f>Sheet2!$A$17</c:f>
              <c:strCache>
                <c:ptCount val="1"/>
                <c:pt idx="0">
                  <c:v>South East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Sheet2!$B$17:$D$17</c:f>
              <c:numCache>
                <c:formatCode>0</c:formatCode>
                <c:ptCount val="3"/>
                <c:pt idx="0">
                  <c:v>19</c:v>
                </c:pt>
                <c:pt idx="1">
                  <c:v>16</c:v>
                </c:pt>
                <c:pt idx="2" formatCode="General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CA10-403B-B0DD-F74FF4465ACB}"/>
            </c:ext>
          </c:extLst>
        </c:ser>
        <c:ser>
          <c:idx val="16"/>
          <c:order val="16"/>
          <c:tx>
            <c:strRef>
              <c:f>Sheet2!$A$18</c:f>
              <c:strCache>
                <c:ptCount val="1"/>
                <c:pt idx="0">
                  <c:v>Liverpool City Region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Sheet2!$B$18:$D$18</c:f>
              <c:numCache>
                <c:formatCode>0</c:formatCode>
                <c:ptCount val="3"/>
                <c:pt idx="0">
                  <c:v>15</c:v>
                </c:pt>
                <c:pt idx="1">
                  <c:v>20</c:v>
                </c:pt>
                <c:pt idx="2" formatCode="General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CA10-403B-B0DD-F74FF4465ACB}"/>
            </c:ext>
          </c:extLst>
        </c:ser>
        <c:ser>
          <c:idx val="17"/>
          <c:order val="17"/>
          <c:tx>
            <c:strRef>
              <c:f>Sheet2!$A$19</c:f>
              <c:strCache>
                <c:ptCount val="1"/>
                <c:pt idx="0">
                  <c:v>Tees Valley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Sheet2!$B$19:$D$19</c:f>
              <c:numCache>
                <c:formatCode>0</c:formatCode>
                <c:ptCount val="3"/>
                <c:pt idx="0">
                  <c:v>21</c:v>
                </c:pt>
                <c:pt idx="1">
                  <c:v>18</c:v>
                </c:pt>
                <c:pt idx="2" formatCode="General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CA10-403B-B0DD-F74FF4465ACB}"/>
            </c:ext>
          </c:extLst>
        </c:ser>
        <c:ser>
          <c:idx val="18"/>
          <c:order val="18"/>
          <c:tx>
            <c:strRef>
              <c:f>Sheet2!$A$20</c:f>
              <c:strCache>
                <c:ptCount val="1"/>
                <c:pt idx="0">
                  <c:v>New Anglia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Sheet2!$B$20:$D$20</c:f>
              <c:numCache>
                <c:formatCode>0</c:formatCode>
                <c:ptCount val="3"/>
                <c:pt idx="0">
                  <c:v>22</c:v>
                </c:pt>
                <c:pt idx="1">
                  <c:v>21</c:v>
                </c:pt>
                <c:pt idx="2" formatCode="General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CA10-403B-B0DD-F74FF4465ACB}"/>
            </c:ext>
          </c:extLst>
        </c:ser>
        <c:ser>
          <c:idx val="19"/>
          <c:order val="19"/>
          <c:tx>
            <c:strRef>
              <c:f>Sheet2!$A$21</c:f>
              <c:strCache>
                <c:ptCount val="1"/>
                <c:pt idx="0">
                  <c:v>Greater Manchester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Sheet2!$B$21:$D$21</c:f>
              <c:numCache>
                <c:formatCode>0</c:formatCode>
                <c:ptCount val="3"/>
                <c:pt idx="0">
                  <c:v>18</c:v>
                </c:pt>
                <c:pt idx="1">
                  <c:v>19</c:v>
                </c:pt>
                <c:pt idx="2" formatCode="General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5-CA10-403B-B0DD-F74FF4465ACB}"/>
            </c:ext>
          </c:extLst>
        </c:ser>
        <c:ser>
          <c:idx val="20"/>
          <c:order val="20"/>
          <c:tx>
            <c:strRef>
              <c:f>Sheet2!$A$22</c:f>
              <c:strCache>
                <c:ptCount val="1"/>
                <c:pt idx="0">
                  <c:v>Lancashire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Sheet2!$B$22:$D$22</c:f>
              <c:numCache>
                <c:formatCode>0</c:formatCode>
                <c:ptCount val="3"/>
                <c:pt idx="0">
                  <c:v>32</c:v>
                </c:pt>
                <c:pt idx="1">
                  <c:v>25</c:v>
                </c:pt>
                <c:pt idx="2" formatCode="General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CA10-403B-B0DD-F74FF4465ACB}"/>
            </c:ext>
          </c:extLst>
        </c:ser>
        <c:ser>
          <c:idx val="21"/>
          <c:order val="21"/>
          <c:tx>
            <c:strRef>
              <c:f>Sheet2!$A$23</c:f>
              <c:strCache>
                <c:ptCount val="1"/>
                <c:pt idx="0">
                  <c:v>Dorset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Sheet2!$B$23:$D$23</c:f>
              <c:numCache>
                <c:formatCode>0</c:formatCode>
                <c:ptCount val="3"/>
                <c:pt idx="0">
                  <c:v>27</c:v>
                </c:pt>
                <c:pt idx="1">
                  <c:v>23</c:v>
                </c:pt>
                <c:pt idx="2" formatCode="General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CA10-403B-B0DD-F74FF4465ACB}"/>
            </c:ext>
          </c:extLst>
        </c:ser>
        <c:ser>
          <c:idx val="22"/>
          <c:order val="22"/>
          <c:tx>
            <c:strRef>
              <c:f>Sheet2!$A$24</c:f>
              <c:strCache>
                <c:ptCount val="1"/>
                <c:pt idx="0">
                  <c:v>Leicester and Leicestershire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Sheet2!$B$24:$D$24</c:f>
              <c:numCache>
                <c:formatCode>0</c:formatCode>
                <c:ptCount val="3"/>
                <c:pt idx="0">
                  <c:v>20</c:v>
                </c:pt>
                <c:pt idx="1">
                  <c:v>22</c:v>
                </c:pt>
                <c:pt idx="2" formatCode="General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CA10-403B-B0DD-F74FF4465ACB}"/>
            </c:ext>
          </c:extLst>
        </c:ser>
        <c:ser>
          <c:idx val="23"/>
          <c:order val="23"/>
          <c:tx>
            <c:strRef>
              <c:f>Sheet2!$A$25</c:f>
              <c:strCache>
                <c:ptCount val="1"/>
                <c:pt idx="0">
                  <c:v>Gloucestershire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Sheet2!$B$25:$D$25</c:f>
              <c:numCache>
                <c:formatCode>0</c:formatCode>
                <c:ptCount val="3"/>
                <c:pt idx="0">
                  <c:v>12</c:v>
                </c:pt>
                <c:pt idx="1">
                  <c:v>14</c:v>
                </c:pt>
                <c:pt idx="2" formatCode="General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9-CA10-403B-B0DD-F74FF4465ACB}"/>
            </c:ext>
          </c:extLst>
        </c:ser>
        <c:ser>
          <c:idx val="24"/>
          <c:order val="24"/>
          <c:tx>
            <c:strRef>
              <c:f>Sheet2!#REF!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Sheet2!$B$26:$D$26</c:f>
              <c:numCache>
                <c:formatCode>0</c:formatCode>
                <c:ptCount val="3"/>
                <c:pt idx="0">
                  <c:v>29</c:v>
                </c:pt>
                <c:pt idx="1">
                  <c:v>28</c:v>
                </c:pt>
                <c:pt idx="2" formatCode="General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A-CA10-403B-B0DD-F74FF4465ACB}"/>
            </c:ext>
          </c:extLst>
        </c:ser>
        <c:ser>
          <c:idx val="25"/>
          <c:order val="25"/>
          <c:tx>
            <c:strRef>
              <c:f>Sheet2!$A$27</c:f>
              <c:strCache>
                <c:ptCount val="1"/>
                <c:pt idx="0">
                  <c:v>Cumbria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Sheet2!$B$27:$D$27</c:f>
              <c:numCache>
                <c:formatCode>0</c:formatCode>
                <c:ptCount val="3"/>
                <c:pt idx="0">
                  <c:v>30</c:v>
                </c:pt>
                <c:pt idx="1">
                  <c:v>31</c:v>
                </c:pt>
                <c:pt idx="2" formatCode="General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B-CA10-403B-B0DD-F74FF4465ACB}"/>
            </c:ext>
          </c:extLst>
        </c:ser>
        <c:ser>
          <c:idx val="26"/>
          <c:order val="26"/>
          <c:tx>
            <c:strRef>
              <c:f>Sheet2!$A$28</c:f>
              <c:strCache>
                <c:ptCount val="1"/>
                <c:pt idx="0">
                  <c:v>Leeds City Region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  <a:lumOff val="40000"/>
                </a:schemeClr>
              </a:solidFill>
              <a:ln w="9525">
                <a:solidFill>
                  <a:schemeClr val="accent3">
                    <a:lumMod val="60000"/>
                    <a:lumOff val="40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Sheet2!$B$28:$D$28</c:f>
              <c:numCache>
                <c:formatCode>0</c:formatCode>
                <c:ptCount val="3"/>
                <c:pt idx="0">
                  <c:v>23</c:v>
                </c:pt>
                <c:pt idx="1">
                  <c:v>26</c:v>
                </c:pt>
                <c:pt idx="2" formatCode="General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CA10-403B-B0DD-F74FF4465ACB}"/>
            </c:ext>
          </c:extLst>
        </c:ser>
        <c:ser>
          <c:idx val="27"/>
          <c:order val="27"/>
          <c:tx>
            <c:strRef>
              <c:f>Sheet2!$A$29</c:f>
              <c:strCache>
                <c:ptCount val="1"/>
                <c:pt idx="0">
                  <c:v>North East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Sheet2!$B$29:$D$29</c:f>
              <c:numCache>
                <c:formatCode>0</c:formatCode>
                <c:ptCount val="3"/>
                <c:pt idx="0">
                  <c:v>25</c:v>
                </c:pt>
                <c:pt idx="1">
                  <c:v>30</c:v>
                </c:pt>
                <c:pt idx="2" formatCode="General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D-CA10-403B-B0DD-F74FF4465ACB}"/>
            </c:ext>
          </c:extLst>
        </c:ser>
        <c:ser>
          <c:idx val="28"/>
          <c:order val="28"/>
          <c:tx>
            <c:strRef>
              <c:f>Sheet2!$A$30</c:f>
              <c:strCache>
                <c:ptCount val="1"/>
                <c:pt idx="0">
                  <c:v>Derby, Derbyshire, Nottingham and Nottinghamshire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Sheet2!$B$30:$D$30</c:f>
              <c:numCache>
                <c:formatCode>0</c:formatCode>
                <c:ptCount val="3"/>
                <c:pt idx="0">
                  <c:v>26</c:v>
                </c:pt>
                <c:pt idx="1">
                  <c:v>29</c:v>
                </c:pt>
                <c:pt idx="2" formatCode="General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E-CA10-403B-B0DD-F74FF4465ACB}"/>
            </c:ext>
          </c:extLst>
        </c:ser>
        <c:ser>
          <c:idx val="29"/>
          <c:order val="29"/>
          <c:tx>
            <c:strRef>
              <c:f>Sheet2!$A$31</c:f>
              <c:strCache>
                <c:ptCount val="1"/>
                <c:pt idx="0">
                  <c:v>York, North Yorkshire and East Riding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Sheet2!$B$31:$D$31</c:f>
              <c:numCache>
                <c:formatCode>0</c:formatCode>
                <c:ptCount val="3"/>
                <c:pt idx="0">
                  <c:v>24</c:v>
                </c:pt>
                <c:pt idx="1">
                  <c:v>27</c:v>
                </c:pt>
                <c:pt idx="2" formatCode="General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F-CA10-403B-B0DD-F74FF4465ACB}"/>
            </c:ext>
          </c:extLst>
        </c:ser>
        <c:ser>
          <c:idx val="30"/>
          <c:order val="30"/>
          <c:tx>
            <c:strRef>
              <c:f>Sheet2!$A$32</c:f>
              <c:strCache>
                <c:ptCount val="1"/>
                <c:pt idx="0">
                  <c:v>Worcestershire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Sheet2!$B$32:$D$32</c:f>
              <c:numCache>
                <c:formatCode>0</c:formatCode>
                <c:ptCount val="3"/>
                <c:pt idx="0">
                  <c:v>28</c:v>
                </c:pt>
                <c:pt idx="1">
                  <c:v>24</c:v>
                </c:pt>
                <c:pt idx="2" formatCode="General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0-CA10-403B-B0DD-F74FF4465ACB}"/>
            </c:ext>
          </c:extLst>
        </c:ser>
        <c:ser>
          <c:idx val="31"/>
          <c:order val="31"/>
          <c:tx>
            <c:strRef>
              <c:f>Sheet2!$A$33</c:f>
              <c:strCache>
                <c:ptCount val="1"/>
                <c:pt idx="0">
                  <c:v>Greater Lincolnshire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Sheet2!$B$33:$D$33</c:f>
              <c:numCache>
                <c:formatCode>0</c:formatCode>
                <c:ptCount val="3"/>
                <c:pt idx="0">
                  <c:v>35</c:v>
                </c:pt>
                <c:pt idx="1">
                  <c:v>32</c:v>
                </c:pt>
                <c:pt idx="2" formatCode="General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CA10-403B-B0DD-F74FF4465ACB}"/>
            </c:ext>
          </c:extLst>
        </c:ser>
        <c:ser>
          <c:idx val="32"/>
          <c:order val="32"/>
          <c:tx>
            <c:strRef>
              <c:f>Sheet2!$A$34</c:f>
              <c:strCache>
                <c:ptCount val="1"/>
                <c:pt idx="0">
                  <c:v>Heart of the South West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Sheet2!$B$34:$D$34</c:f>
              <c:numCache>
                <c:formatCode>0</c:formatCode>
                <c:ptCount val="3"/>
                <c:pt idx="0">
                  <c:v>34</c:v>
                </c:pt>
                <c:pt idx="1">
                  <c:v>33</c:v>
                </c:pt>
                <c:pt idx="2" formatCode="General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2-CA10-403B-B0DD-F74FF4465ACB}"/>
            </c:ext>
          </c:extLst>
        </c:ser>
        <c:ser>
          <c:idx val="33"/>
          <c:order val="33"/>
          <c:tx>
            <c:strRef>
              <c:f>Sheet2!$A$35</c:f>
              <c:strCache>
                <c:ptCount val="1"/>
                <c:pt idx="0">
                  <c:v>Sheffield City Region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Sheet2!$B$35:$D$35</c:f>
              <c:numCache>
                <c:formatCode>0</c:formatCode>
                <c:ptCount val="3"/>
                <c:pt idx="0">
                  <c:v>33</c:v>
                </c:pt>
                <c:pt idx="1">
                  <c:v>35</c:v>
                </c:pt>
                <c:pt idx="2" formatCode="General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3-CA10-403B-B0DD-F74FF4465ACB}"/>
            </c:ext>
          </c:extLst>
        </c:ser>
        <c:ser>
          <c:idx val="34"/>
          <c:order val="34"/>
          <c:tx>
            <c:strRef>
              <c:f>Sheet2!$A$36</c:f>
              <c:strCache>
                <c:ptCount val="1"/>
                <c:pt idx="0">
                  <c:v>Stoke-on-Trent and Staffordshire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Sheet2!$B$36:$D$36</c:f>
              <c:numCache>
                <c:formatCode>0</c:formatCode>
                <c:ptCount val="3"/>
                <c:pt idx="0">
                  <c:v>31</c:v>
                </c:pt>
                <c:pt idx="1">
                  <c:v>34</c:v>
                </c:pt>
                <c:pt idx="2" formatCode="General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4-CA10-403B-B0DD-F74FF4465ACB}"/>
            </c:ext>
          </c:extLst>
        </c:ser>
        <c:ser>
          <c:idx val="35"/>
          <c:order val="35"/>
          <c:tx>
            <c:strRef>
              <c:f>Sheet2!$A$37</c:f>
              <c:strCache>
                <c:ptCount val="1"/>
                <c:pt idx="0">
                  <c:v>The Marches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Sheet2!$B$37:$D$37</c:f>
              <c:numCache>
                <c:formatCode>0</c:formatCode>
                <c:ptCount val="3"/>
                <c:pt idx="0">
                  <c:v>36</c:v>
                </c:pt>
                <c:pt idx="1">
                  <c:v>37</c:v>
                </c:pt>
                <c:pt idx="2" formatCode="General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5-CA10-403B-B0DD-F74FF4465ACB}"/>
            </c:ext>
          </c:extLst>
        </c:ser>
        <c:ser>
          <c:idx val="36"/>
          <c:order val="36"/>
          <c:tx>
            <c:strRef>
              <c:f>Sheet2!$A$38</c:f>
              <c:strCache>
                <c:ptCount val="1"/>
                <c:pt idx="0">
                  <c:v>Cornwall and Isles of Scilly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Sheet2!$B$38:$D$38</c:f>
              <c:numCache>
                <c:formatCode>0</c:formatCode>
                <c:ptCount val="3"/>
                <c:pt idx="0">
                  <c:v>38</c:v>
                </c:pt>
                <c:pt idx="1">
                  <c:v>38</c:v>
                </c:pt>
                <c:pt idx="2" formatCode="General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6-CA10-403B-B0DD-F74FF4465ACB}"/>
            </c:ext>
          </c:extLst>
        </c:ser>
        <c:ser>
          <c:idx val="37"/>
          <c:order val="37"/>
          <c:tx>
            <c:strRef>
              <c:f>Sheet2!$A$39</c:f>
              <c:strCache>
                <c:ptCount val="1"/>
                <c:pt idx="0">
                  <c:v>Black Country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2016</c:v>
                </c:pt>
                <c:pt idx="2">
                  <c:v>2021</c:v>
                </c:pt>
              </c:numCache>
            </c:numRef>
          </c:cat>
          <c:val>
            <c:numRef>
              <c:f>Sheet2!$B$39:$D$39</c:f>
              <c:numCache>
                <c:formatCode>0</c:formatCode>
                <c:ptCount val="3"/>
                <c:pt idx="0">
                  <c:v>37</c:v>
                </c:pt>
                <c:pt idx="1">
                  <c:v>36</c:v>
                </c:pt>
                <c:pt idx="2" formatCode="General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7-CA10-403B-B0DD-F74FF4465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9640512"/>
        <c:axId val="988831600"/>
      </c:lineChart>
      <c:catAx>
        <c:axId val="1299640512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831600"/>
        <c:crosses val="autoZero"/>
        <c:auto val="1"/>
        <c:lblAlgn val="ctr"/>
        <c:lblOffset val="100"/>
        <c:noMultiLvlLbl val="0"/>
      </c:catAx>
      <c:valAx>
        <c:axId val="988831600"/>
        <c:scaling>
          <c:orientation val="maxMin"/>
          <c:max val="38"/>
          <c:min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29964051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19A59-E34C-A607-3958-071A5DA78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B2ACDE-10BB-10CC-7F5B-F67135040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C6C36-1CCF-1A5F-585E-0F57FA46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BB82A-D1F3-712B-EC78-E1533C111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6CC6B-7EEE-D964-9768-093C1A337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7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60AE4-2185-7F45-ABF0-BD91FDD0C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9E1393-5C5B-DBFA-E35F-5A5AB01FB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D2CBB-A403-BCA0-F0AA-F332B84E8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EA1B3-88BB-070D-9A51-A1DB25B6C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AC653-9F16-0B23-6942-74A65C556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47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805D31-CA0B-1B1B-34B5-581AB845F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599F8-358D-8294-37E2-B9DA57C79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ECC24-6C3A-8AE9-9ED7-2039E5494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67FEA-5DB6-05CA-29CB-1CDCF1B3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EF4BC-F5E4-E76A-F859-3BC6CD996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12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02DC-842C-4240-76B7-032D0CF8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27D27-57C5-30EE-2F0F-ABF139AEC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460FB-A9DD-D088-1FA0-24205AFEB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000D1-206A-C732-0BC2-4BC1A7D2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C0BD7-C7E5-02E8-862E-834E882E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17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6826-3EAE-DA3B-697E-8954B70B6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3BDFD-DB74-A23C-DCDE-FE19236EF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B7778-4F48-F6EF-F54B-349838BA7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1E9BB-BD7E-8051-BAA8-4EE0B791E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14502-CAE0-8934-ACE9-B1AC22B07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4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E0F95-1188-E966-AF2B-AEED1D2B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F73FB-8C30-C76A-1160-EC4DF5FDB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2DE7B-FD4B-C035-E1BF-F908B350C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DB14E-38FD-A026-1A79-E97DAEF96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A8AA1-2EA6-1E1D-DB02-2A15C3C4E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5F24C-ADD2-7FE5-359F-B2D6923CB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70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5F801-A646-8D28-A380-152F31168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0C386-C94C-8180-E081-93D1C976B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D5201-2259-9AA7-44AF-448E745AF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B447B-3082-F7B6-3964-0BF7A325B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0FB0B7-B25D-B089-0DBB-FADAA22C7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017ED9-B1D5-ED73-4D96-2C2632BCE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BC218E-8732-2CC5-DB1E-09EE5D189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3191F-FA94-9964-C083-F8DE98CC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13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71294-625F-D154-38CB-9109CCA96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C037F-94BD-8BEE-278C-3C32307D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7BBB3-9670-8561-3E31-2669BF48C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57519-D08F-553C-A0E8-D9482B2A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0C873-5832-2E3A-8D7D-BECC3D1CD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DA9671-D3DF-683B-F2DC-0537672F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45D0C-3289-986D-570D-C2FAA4D7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91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691F8-311C-DC8C-088D-9091D5B11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753D6-8435-CA94-15B9-9E04B3D90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0D851-8890-38DE-B63F-C07C015D4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EE445-05F4-2ED1-4F77-AFB53B3BA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E1C72-AEBD-CCD0-9780-0E6C266F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BB7B8-1587-6C50-E30F-3E6BBA74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1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03-04A1-7BB6-588C-B73C5AC8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B394F7-5C5E-DE07-DE3C-D2935EBFE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1669F-E95A-7316-7040-10CF112B1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57516-9130-6862-4925-951706B5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0A313-43BF-4A00-0985-2503B2D0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6F11E-89A5-6089-090C-75D9F411D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73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C85FC0-27DC-FDA2-F9F3-4813BD56E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F6075-1861-E354-EC70-CD695EDE0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9BCB0-EC92-75EB-69D2-68EDDB088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0E9CD-4F43-41F6-9DB8-0BC44296623D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BAC2C-9047-0E9B-7686-BD9B067C4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C9B02-F7C6-D495-B9AD-17BD082CD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15050-395B-4E1B-9EF2-D78453BED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s.gov.uk/employmentandlabourmarket/peopleinwork/labourproductivity/datasets/subregionalproductivitylabourproductivitygvaperhourworkedandgvaperfilledjobindicesbylocalenterprisepartnership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38A1C3-136F-468C-AE81-3C823AB7F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875849"/>
              </p:ext>
            </p:extLst>
          </p:nvPr>
        </p:nvGraphicFramePr>
        <p:xfrm>
          <a:off x="4543158" y="1142935"/>
          <a:ext cx="7449084" cy="4863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1049763-0C80-F5C4-212A-00E2760DCFCA}"/>
              </a:ext>
            </a:extLst>
          </p:cNvPr>
          <p:cNvSpPr txBox="1"/>
          <p:nvPr/>
        </p:nvSpPr>
        <p:spPr>
          <a:xfrm>
            <a:off x="466725" y="1551711"/>
            <a:ext cx="42862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 2011 Buckinghamshire had the 5</a:t>
            </a:r>
            <a:r>
              <a:rPr lang="en-GB" baseline="30000" dirty="0"/>
              <a:t>th</a:t>
            </a:r>
            <a:r>
              <a:rPr lang="en-GB" dirty="0"/>
              <a:t> highest productivity rate of all 38 Local Enterprise Partnership (LEP) areas.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 Buckinghamshire dropped to 10</a:t>
            </a:r>
            <a:r>
              <a:rPr lang="en-GB" baseline="30000" dirty="0"/>
              <a:t>th</a:t>
            </a:r>
            <a:r>
              <a:rPr lang="en-GB" dirty="0"/>
              <a:t> position by 2016 but climbed back up to 7</a:t>
            </a:r>
            <a:r>
              <a:rPr lang="en-GB" baseline="30000" dirty="0"/>
              <a:t>th</a:t>
            </a:r>
            <a:r>
              <a:rPr lang="en-GB" dirty="0"/>
              <a:t> position in 2020 and 2021. 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Buckinghamshire’s latest productivity rate is lower than neighbouring Berkshire, but higher than neighbouring Oxfordshire, Hertfordshire and the South East Midlands LEP area (which includes Milton Keynes)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35299A-D348-40EC-80D7-5658D1B5DB10}"/>
              </a:ext>
            </a:extLst>
          </p:cNvPr>
          <p:cNvSpPr txBox="1"/>
          <p:nvPr/>
        </p:nvSpPr>
        <p:spPr>
          <a:xfrm>
            <a:off x="5555947" y="6418669"/>
            <a:ext cx="6764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*GVA per hour worked (note, data for 2020 and 2021 in particular is subject to change)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13B9B6-9EF4-C226-9DAA-AA7019E333DB}"/>
              </a:ext>
            </a:extLst>
          </p:cNvPr>
          <p:cNvSpPr txBox="1"/>
          <p:nvPr/>
        </p:nvSpPr>
        <p:spPr>
          <a:xfrm>
            <a:off x="123825" y="6418670"/>
            <a:ext cx="2628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Source: </a:t>
            </a:r>
            <a:r>
              <a:rPr lang="en-GB" sz="1400" i="1" dirty="0">
                <a:hlinkClick r:id="rId3"/>
              </a:rPr>
              <a:t>ONS 2023</a:t>
            </a:r>
            <a:endParaRPr lang="en-GB" sz="14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78FFCA-7417-662A-1446-85F032FBFD67}"/>
              </a:ext>
            </a:extLst>
          </p:cNvPr>
          <p:cNvSpPr txBox="1"/>
          <p:nvPr/>
        </p:nvSpPr>
        <p:spPr>
          <a:xfrm>
            <a:off x="6362700" y="290727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Productivity rank by Local Enterprise Partnership area - 2011, 2016 and 2021. </a:t>
            </a:r>
          </a:p>
        </p:txBody>
      </p:sp>
    </p:spTree>
    <p:extLst>
      <p:ext uri="{BB962C8B-B14F-4D97-AF65-F5344CB8AC3E}">
        <p14:creationId xmlns:p14="http://schemas.microsoft.com/office/powerpoint/2010/main" val="1024468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dacb442-bfc7-44df-9acc-2a4df8c8cb38">T6W7HYUETC4M-1407514363-107209</_dlc_DocId>
    <_dlc_DocIdUrl xmlns="bdacb442-bfc7-44df-9acc-2a4df8c8cb38">
      <Url>https://bucksbusinessfirst.sharepoint.com/sites/btvlep/_layouts/15/DocIdRedir.aspx?ID=T6W7HYUETC4M-1407514363-107209</Url>
      <Description>T6W7HYUETC4M-1407514363-107209</Description>
    </_dlc_DocIdUrl>
    <lcf76f155ced4ddcb4097134ff3c332f xmlns="e57c56eb-a1f0-4979-a931-b899a3a709e4">
      <Terms xmlns="http://schemas.microsoft.com/office/infopath/2007/PartnerControls"/>
    </lcf76f155ced4ddcb4097134ff3c332f>
    <TaxCatchAll xmlns="bdacb442-bfc7-44df-9acc-2a4df8c8cb3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2913DEA0148AC94C8BCBF1D7BBE" ma:contentTypeVersion="1115" ma:contentTypeDescription="Create a new document." ma:contentTypeScope="" ma:versionID="c1229ecf5a6ff65fd936f98bf61dd995">
  <xsd:schema xmlns:xsd="http://www.w3.org/2001/XMLSchema" xmlns:xs="http://www.w3.org/2001/XMLSchema" xmlns:p="http://schemas.microsoft.com/office/2006/metadata/properties" xmlns:ns2="bdacb442-bfc7-44df-9acc-2a4df8c8cb38" xmlns:ns3="e57c56eb-a1f0-4979-a931-b899a3a709e4" targetNamespace="http://schemas.microsoft.com/office/2006/metadata/properties" ma:root="true" ma:fieldsID="a5f95ff58b3f6864889663fba1a7b5cf" ns2:_="" ns3:_="">
    <xsd:import namespace="bdacb442-bfc7-44df-9acc-2a4df8c8cb38"/>
    <xsd:import namespace="e57c56eb-a1f0-4979-a931-b899a3a709e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cb442-bfc7-44df-9acc-2a4df8c8cb3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6639fbd3-ce61-4fa2-9238-2504b05acb09}" ma:internalName="TaxCatchAll" ma:showField="CatchAllData" ma:web="bdacb442-bfc7-44df-9acc-2a4df8c8cb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7c56eb-a1f0-4979-a931-b899a3a709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ea9a1c8-df81-41cf-bcb6-b941b67a29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12A6F7-C70A-4165-AA8E-CE235EC3BEAD}">
  <ds:schemaRefs>
    <ds:schemaRef ds:uri="http://schemas.microsoft.com/office/2006/metadata/properties"/>
    <ds:schemaRef ds:uri="http://schemas.microsoft.com/office/infopath/2007/PartnerControls"/>
    <ds:schemaRef ds:uri="bdacb442-bfc7-44df-9acc-2a4df8c8cb38"/>
    <ds:schemaRef ds:uri="e57c56eb-a1f0-4979-a931-b899a3a709e4"/>
  </ds:schemaRefs>
</ds:datastoreItem>
</file>

<file path=customXml/itemProps2.xml><?xml version="1.0" encoding="utf-8"?>
<ds:datastoreItem xmlns:ds="http://schemas.openxmlformats.org/officeDocument/2006/customXml" ds:itemID="{C1FB7548-C305-47A5-B3BD-BDA244A475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79F494-0655-4193-A028-0AB2C488570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41FA24E-4D3D-4214-AB88-83AFB92B54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acb442-bfc7-44df-9acc-2a4df8c8cb38"/>
    <ds:schemaRef ds:uri="e57c56eb-a1f0-4979-a931-b899a3a709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132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Hargrave</dc:creator>
  <cp:lastModifiedBy>Caroline Hargrave</cp:lastModifiedBy>
  <cp:revision>3</cp:revision>
  <dcterms:created xsi:type="dcterms:W3CDTF">2023-09-06T13:21:51Z</dcterms:created>
  <dcterms:modified xsi:type="dcterms:W3CDTF">2023-09-15T12:17:14Z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0x010100DBCA82913DEA0148AC94C8BCBF1D7BBE</vt:lpwstr>
  </property>
  <property fmtid="{D5CDD505-2E9C-101B-9397-08002B2CF9AE}" pid="4" name="_dlc_DocIdItemGuid">
    <vt:lpwstr>342c2fc1-16c0-47c1-b349-aa4046f287ec</vt:lpwstr>
  </property>
</Properties>
</file>