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xml" ContentType="application/vnd.openxmlformats-officedocument.presentationml.notesSlid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4"/>
  </p:notesMasterIdLst>
  <p:sldIdLst>
    <p:sldId id="256" r:id="rId6"/>
    <p:sldId id="363" r:id="rId7"/>
    <p:sldId id="302" r:id="rId8"/>
    <p:sldId id="353" r:id="rId9"/>
    <p:sldId id="333" r:id="rId10"/>
    <p:sldId id="332" r:id="rId11"/>
    <p:sldId id="325" r:id="rId12"/>
    <p:sldId id="339" r:id="rId13"/>
    <p:sldId id="369" r:id="rId14"/>
    <p:sldId id="321" r:id="rId15"/>
    <p:sldId id="295" r:id="rId16"/>
    <p:sldId id="300" r:id="rId17"/>
    <p:sldId id="346" r:id="rId18"/>
    <p:sldId id="348" r:id="rId19"/>
    <p:sldId id="319" r:id="rId20"/>
    <p:sldId id="258" r:id="rId21"/>
    <p:sldId id="259" r:id="rId22"/>
    <p:sldId id="260" r:id="rId23"/>
    <p:sldId id="338" r:id="rId24"/>
    <p:sldId id="326" r:id="rId25"/>
    <p:sldId id="327" r:id="rId26"/>
    <p:sldId id="328" r:id="rId27"/>
    <p:sldId id="355" r:id="rId28"/>
    <p:sldId id="329" r:id="rId29"/>
    <p:sldId id="356" r:id="rId30"/>
    <p:sldId id="330" r:id="rId31"/>
    <p:sldId id="357" r:id="rId32"/>
    <p:sldId id="358" r:id="rId33"/>
    <p:sldId id="285" r:id="rId34"/>
    <p:sldId id="351" r:id="rId35"/>
    <p:sldId id="271" r:id="rId36"/>
    <p:sldId id="272" r:id="rId37"/>
    <p:sldId id="350" r:id="rId38"/>
    <p:sldId id="331" r:id="rId39"/>
    <p:sldId id="296" r:id="rId40"/>
    <p:sldId id="294" r:id="rId41"/>
    <p:sldId id="298" r:id="rId42"/>
    <p:sldId id="305" r:id="rId43"/>
    <p:sldId id="310" r:id="rId44"/>
    <p:sldId id="323" r:id="rId45"/>
    <p:sldId id="362" r:id="rId46"/>
    <p:sldId id="360" r:id="rId47"/>
    <p:sldId id="297" r:id="rId48"/>
    <p:sldId id="266" r:id="rId49"/>
    <p:sldId id="280" r:id="rId50"/>
    <p:sldId id="361" r:id="rId51"/>
    <p:sldId id="347" r:id="rId52"/>
    <p:sldId id="36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a:srgbClr val="B5D123"/>
    <a:srgbClr val="808285"/>
    <a:srgbClr val="808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A93D7-E462-484F-96EB-DA7BCED71E7E}" v="30" dt="2023-08-05T07:59:01.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1.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orhouse" userId="52c77cd9-d034-4c34-a84a-9452b75c1451" providerId="ADAL" clId="{91DDEA47-857D-408D-89DD-387641415777}"/>
    <pc:docChg chg="undo custSel addSld delSld modSld">
      <pc:chgData name="James Moorhouse" userId="52c77cd9-d034-4c34-a84a-9452b75c1451" providerId="ADAL" clId="{91DDEA47-857D-408D-89DD-387641415777}" dt="2023-07-20T15:45:01.990" v="3079" actId="20577"/>
      <pc:docMkLst>
        <pc:docMk/>
      </pc:docMkLst>
      <pc:sldChg chg="addSp delSp modSp mod modShow">
        <pc:chgData name="James Moorhouse" userId="52c77cd9-d034-4c34-a84a-9452b75c1451" providerId="ADAL" clId="{91DDEA47-857D-408D-89DD-387641415777}" dt="2023-07-07T14:28:33.547" v="1607" actId="729"/>
        <pc:sldMkLst>
          <pc:docMk/>
          <pc:sldMk cId="666449729" sldId="259"/>
        </pc:sldMkLst>
        <pc:spChg chg="mod">
          <ac:chgData name="James Moorhouse" userId="52c77cd9-d034-4c34-a84a-9452b75c1451" providerId="ADAL" clId="{91DDEA47-857D-408D-89DD-387641415777}" dt="2023-07-07T14:28:21.481" v="1606" actId="20577"/>
          <ac:spMkLst>
            <pc:docMk/>
            <pc:sldMk cId="666449729" sldId="259"/>
            <ac:spMk id="3" creationId="{DCACA068-BF21-C6B9-7BEE-7F9D3A9A876E}"/>
          </ac:spMkLst>
        </pc:spChg>
        <pc:spChg chg="mod">
          <ac:chgData name="James Moorhouse" userId="52c77cd9-d034-4c34-a84a-9452b75c1451" providerId="ADAL" clId="{91DDEA47-857D-408D-89DD-387641415777}" dt="2023-07-07T14:28:09.487" v="1583" actId="20577"/>
          <ac:spMkLst>
            <pc:docMk/>
            <pc:sldMk cId="666449729" sldId="259"/>
            <ac:spMk id="5" creationId="{3DB12513-E62B-3EB5-3153-51A1D1B3B518}"/>
          </ac:spMkLst>
        </pc:spChg>
        <pc:graphicFrameChg chg="del">
          <ac:chgData name="James Moorhouse" userId="52c77cd9-d034-4c34-a84a-9452b75c1451" providerId="ADAL" clId="{91DDEA47-857D-408D-89DD-387641415777}" dt="2023-07-07T14:26:59.725" v="1526" actId="478"/>
          <ac:graphicFrameMkLst>
            <pc:docMk/>
            <pc:sldMk cId="666449729" sldId="259"/>
            <ac:graphicFrameMk id="4" creationId="{BA21FFC1-05CC-E19F-0A58-02A736AA6F15}"/>
          </ac:graphicFrameMkLst>
        </pc:graphicFrameChg>
        <pc:graphicFrameChg chg="add mod">
          <ac:chgData name="James Moorhouse" userId="52c77cd9-d034-4c34-a84a-9452b75c1451" providerId="ADAL" clId="{91DDEA47-857D-408D-89DD-387641415777}" dt="2023-07-07T14:27:16.224" v="1531" actId="207"/>
          <ac:graphicFrameMkLst>
            <pc:docMk/>
            <pc:sldMk cId="666449729" sldId="259"/>
            <ac:graphicFrameMk id="8" creationId="{59B4E221-B13D-09DF-9D7E-07642E5FD291}"/>
          </ac:graphicFrameMkLst>
        </pc:graphicFrameChg>
      </pc:sldChg>
      <pc:sldChg chg="addSp delSp modSp mod modShow">
        <pc:chgData name="James Moorhouse" userId="52c77cd9-d034-4c34-a84a-9452b75c1451" providerId="ADAL" clId="{91DDEA47-857D-408D-89DD-387641415777}" dt="2023-07-07T14:26:52.195" v="1525" actId="729"/>
        <pc:sldMkLst>
          <pc:docMk/>
          <pc:sldMk cId="1534056843" sldId="260"/>
        </pc:sldMkLst>
        <pc:spChg chg="mod">
          <ac:chgData name="James Moorhouse" userId="52c77cd9-d034-4c34-a84a-9452b75c1451" providerId="ADAL" clId="{91DDEA47-857D-408D-89DD-387641415777}" dt="2023-07-07T14:26:48.819" v="1524" actId="20577"/>
          <ac:spMkLst>
            <pc:docMk/>
            <pc:sldMk cId="1534056843" sldId="260"/>
            <ac:spMk id="3" creationId="{21301797-3F2F-5DD6-2861-E2526453E000}"/>
          </ac:spMkLst>
        </pc:spChg>
        <pc:spChg chg="mod">
          <ac:chgData name="James Moorhouse" userId="52c77cd9-d034-4c34-a84a-9452b75c1451" providerId="ADAL" clId="{91DDEA47-857D-408D-89DD-387641415777}" dt="2023-07-07T14:26:11.329" v="1499" actId="20577"/>
          <ac:spMkLst>
            <pc:docMk/>
            <pc:sldMk cId="1534056843" sldId="260"/>
            <ac:spMk id="5" creationId="{C508DD95-55C4-D09D-E62F-745A4C428B68}"/>
          </ac:spMkLst>
        </pc:spChg>
        <pc:spChg chg="mod">
          <ac:chgData name="James Moorhouse" userId="52c77cd9-d034-4c34-a84a-9452b75c1451" providerId="ADAL" clId="{91DDEA47-857D-408D-89DD-387641415777}" dt="2023-07-07T14:26:44.321" v="1523" actId="20577"/>
          <ac:spMkLst>
            <pc:docMk/>
            <pc:sldMk cId="1534056843" sldId="260"/>
            <ac:spMk id="7" creationId="{E11F9BBD-E448-2AC5-96CE-F58B14A3309B}"/>
          </ac:spMkLst>
        </pc:spChg>
        <pc:graphicFrameChg chg="del">
          <ac:chgData name="James Moorhouse" userId="52c77cd9-d034-4c34-a84a-9452b75c1451" providerId="ADAL" clId="{91DDEA47-857D-408D-89DD-387641415777}" dt="2023-07-07T14:24:50.824" v="1410" actId="478"/>
          <ac:graphicFrameMkLst>
            <pc:docMk/>
            <pc:sldMk cId="1534056843" sldId="260"/>
            <ac:graphicFrameMk id="4" creationId="{52D6718B-AB51-CDF6-D3A9-36F72826240E}"/>
          </ac:graphicFrameMkLst>
        </pc:graphicFrameChg>
        <pc:graphicFrameChg chg="add mod">
          <ac:chgData name="James Moorhouse" userId="52c77cd9-d034-4c34-a84a-9452b75c1451" providerId="ADAL" clId="{91DDEA47-857D-408D-89DD-387641415777}" dt="2023-07-07T14:25:01.280" v="1414" actId="207"/>
          <ac:graphicFrameMkLst>
            <pc:docMk/>
            <pc:sldMk cId="1534056843" sldId="260"/>
            <ac:graphicFrameMk id="9" creationId="{EF94EFBB-4C63-29B6-935F-9CAC9B4B243D}"/>
          </ac:graphicFrameMkLst>
        </pc:graphicFrameChg>
      </pc:sldChg>
      <pc:sldChg chg="addSp delSp modSp del mod">
        <pc:chgData name="James Moorhouse" userId="52c77cd9-d034-4c34-a84a-9452b75c1451" providerId="ADAL" clId="{91DDEA47-857D-408D-89DD-387641415777}" dt="2023-07-20T15:44:49.744" v="3072" actId="2696"/>
        <pc:sldMkLst>
          <pc:docMk/>
          <pc:sldMk cId="4116882363" sldId="263"/>
        </pc:sldMkLst>
        <pc:spChg chg="mod">
          <ac:chgData name="James Moorhouse" userId="52c77cd9-d034-4c34-a84a-9452b75c1451" providerId="ADAL" clId="{91DDEA47-857D-408D-89DD-387641415777}" dt="2023-07-18T11:30:20.444" v="2989" actId="13926"/>
          <ac:spMkLst>
            <pc:docMk/>
            <pc:sldMk cId="4116882363" sldId="263"/>
            <ac:spMk id="7" creationId="{318FC3B0-5D65-24A8-0226-39E2A0219726}"/>
          </ac:spMkLst>
        </pc:spChg>
        <pc:spChg chg="mod">
          <ac:chgData name="James Moorhouse" userId="52c77cd9-d034-4c34-a84a-9452b75c1451" providerId="ADAL" clId="{91DDEA47-857D-408D-89DD-387641415777}" dt="2023-07-18T11:26:54.932" v="2953" actId="20577"/>
          <ac:spMkLst>
            <pc:docMk/>
            <pc:sldMk cId="4116882363" sldId="263"/>
            <ac:spMk id="13" creationId="{10CB986B-86AD-87FB-EFF6-3092B411FA50}"/>
          </ac:spMkLst>
        </pc:spChg>
        <pc:spChg chg="mod">
          <ac:chgData name="James Moorhouse" userId="52c77cd9-d034-4c34-a84a-9452b75c1451" providerId="ADAL" clId="{91DDEA47-857D-408D-89DD-387641415777}" dt="2023-07-18T11:28:20.484" v="2964" actId="20577"/>
          <ac:spMkLst>
            <pc:docMk/>
            <pc:sldMk cId="4116882363" sldId="263"/>
            <ac:spMk id="17" creationId="{6A57DCEC-EEB6-2D3C-CF7A-7DB746A315A5}"/>
          </ac:spMkLst>
        </pc:spChg>
        <pc:spChg chg="mod">
          <ac:chgData name="James Moorhouse" userId="52c77cd9-d034-4c34-a84a-9452b75c1451" providerId="ADAL" clId="{91DDEA47-857D-408D-89DD-387641415777}" dt="2023-07-18T11:28:25.571" v="2967" actId="20577"/>
          <ac:spMkLst>
            <pc:docMk/>
            <pc:sldMk cId="4116882363" sldId="263"/>
            <ac:spMk id="26" creationId="{D29A4083-5225-6387-DEED-49C14C636367}"/>
          </ac:spMkLst>
        </pc:spChg>
        <pc:graphicFrameChg chg="add mod ord">
          <ac:chgData name="James Moorhouse" userId="52c77cd9-d034-4c34-a84a-9452b75c1451" providerId="ADAL" clId="{91DDEA47-857D-408D-89DD-387641415777}" dt="2023-07-18T11:28:50.643" v="2970" actId="1076"/>
          <ac:graphicFrameMkLst>
            <pc:docMk/>
            <pc:sldMk cId="4116882363" sldId="263"/>
            <ac:graphicFrameMk id="6" creationId="{B3996222-4587-27B5-FE60-A71C4B5803BC}"/>
          </ac:graphicFrameMkLst>
        </pc:graphicFrameChg>
        <pc:graphicFrameChg chg="del">
          <ac:chgData name="James Moorhouse" userId="52c77cd9-d034-4c34-a84a-9452b75c1451" providerId="ADAL" clId="{91DDEA47-857D-408D-89DD-387641415777}" dt="2023-07-18T11:26:58.445" v="2954" actId="478"/>
          <ac:graphicFrameMkLst>
            <pc:docMk/>
            <pc:sldMk cId="4116882363" sldId="263"/>
            <ac:graphicFrameMk id="20" creationId="{B109C4C3-2DF6-A4B9-5B67-51B824F30E67}"/>
          </ac:graphicFrameMkLst>
        </pc:graphicFrameChg>
      </pc:sldChg>
      <pc:sldChg chg="addSp delSp modSp mod">
        <pc:chgData name="James Moorhouse" userId="52c77cd9-d034-4c34-a84a-9452b75c1451" providerId="ADAL" clId="{91DDEA47-857D-408D-89DD-387641415777}" dt="2023-07-07T12:58:48.186" v="717" actId="6549"/>
        <pc:sldMkLst>
          <pc:docMk/>
          <pc:sldMk cId="2001747395" sldId="266"/>
        </pc:sldMkLst>
        <pc:spChg chg="del">
          <ac:chgData name="James Moorhouse" userId="52c77cd9-d034-4c34-a84a-9452b75c1451" providerId="ADAL" clId="{91DDEA47-857D-408D-89DD-387641415777}" dt="2023-07-07T12:56:42.207" v="571" actId="478"/>
          <ac:spMkLst>
            <pc:docMk/>
            <pc:sldMk cId="2001747395" sldId="266"/>
            <ac:spMk id="3" creationId="{C5BD50D4-1394-2137-CBAA-1FBFB2075340}"/>
          </ac:spMkLst>
        </pc:spChg>
        <pc:spChg chg="add mod">
          <ac:chgData name="James Moorhouse" userId="52c77cd9-d034-4c34-a84a-9452b75c1451" providerId="ADAL" clId="{91DDEA47-857D-408D-89DD-387641415777}" dt="2023-07-07T12:58:48.186" v="717" actId="6549"/>
          <ac:spMkLst>
            <pc:docMk/>
            <pc:sldMk cId="2001747395" sldId="266"/>
            <ac:spMk id="5" creationId="{4B664D63-427D-2861-63A0-00AF3F93ADE8}"/>
          </ac:spMkLst>
        </pc:spChg>
        <pc:spChg chg="add mod">
          <ac:chgData name="James Moorhouse" userId="52c77cd9-d034-4c34-a84a-9452b75c1451" providerId="ADAL" clId="{91DDEA47-857D-408D-89DD-387641415777}" dt="2023-07-07T12:57:12.831" v="618" actId="20577"/>
          <ac:spMkLst>
            <pc:docMk/>
            <pc:sldMk cId="2001747395" sldId="266"/>
            <ac:spMk id="8" creationId="{E27F4A67-B252-6869-FD20-815226790F8A}"/>
          </ac:spMkLst>
        </pc:spChg>
        <pc:spChg chg="mod">
          <ac:chgData name="James Moorhouse" userId="52c77cd9-d034-4c34-a84a-9452b75c1451" providerId="ADAL" clId="{91DDEA47-857D-408D-89DD-387641415777}" dt="2023-07-06T14:59:11.301" v="253" actId="20577"/>
          <ac:spMkLst>
            <pc:docMk/>
            <pc:sldMk cId="2001747395" sldId="266"/>
            <ac:spMk id="9" creationId="{4BB14CF2-24F6-87DA-C891-785A5A59F271}"/>
          </ac:spMkLst>
        </pc:spChg>
        <pc:spChg chg="del">
          <ac:chgData name="James Moorhouse" userId="52c77cd9-d034-4c34-a84a-9452b75c1451" providerId="ADAL" clId="{91DDEA47-857D-408D-89DD-387641415777}" dt="2023-07-07T12:56:42.810" v="572" actId="478"/>
          <ac:spMkLst>
            <pc:docMk/>
            <pc:sldMk cId="2001747395" sldId="266"/>
            <ac:spMk id="10" creationId="{D35C818A-9406-3592-E47E-09701BBC4ACB}"/>
          </ac:spMkLst>
        </pc:spChg>
        <pc:graphicFrameChg chg="add mod">
          <ac:chgData name="James Moorhouse" userId="52c77cd9-d034-4c34-a84a-9452b75c1451" providerId="ADAL" clId="{91DDEA47-857D-408D-89DD-387641415777}" dt="2023-07-06T14:59:00.667" v="247" actId="1076"/>
          <ac:graphicFrameMkLst>
            <pc:docMk/>
            <pc:sldMk cId="2001747395" sldId="266"/>
            <ac:graphicFrameMk id="4" creationId="{2FA0B3ED-A378-40D2-9E0B-F425F4A3DF93}"/>
          </ac:graphicFrameMkLst>
        </pc:graphicFrameChg>
      </pc:sldChg>
      <pc:sldChg chg="addSp delSp modSp mod modShow">
        <pc:chgData name="James Moorhouse" userId="52c77cd9-d034-4c34-a84a-9452b75c1451" providerId="ADAL" clId="{91DDEA47-857D-408D-89DD-387641415777}" dt="2023-07-07T14:16:06.786" v="990" actId="729"/>
        <pc:sldMkLst>
          <pc:docMk/>
          <pc:sldMk cId="2706245988" sldId="271"/>
        </pc:sldMkLst>
        <pc:spChg chg="mod">
          <ac:chgData name="James Moorhouse" userId="52c77cd9-d034-4c34-a84a-9452b75c1451" providerId="ADAL" clId="{91DDEA47-857D-408D-89DD-387641415777}" dt="2023-07-07T14:14:16.268" v="863" actId="20577"/>
          <ac:spMkLst>
            <pc:docMk/>
            <pc:sldMk cId="2706245988" sldId="271"/>
            <ac:spMk id="3" creationId="{630BD974-7AB2-5127-A3BD-8D39C00493E9}"/>
          </ac:spMkLst>
        </pc:spChg>
        <pc:spChg chg="mod">
          <ac:chgData name="James Moorhouse" userId="52c77cd9-d034-4c34-a84a-9452b75c1451" providerId="ADAL" clId="{91DDEA47-857D-408D-89DD-387641415777}" dt="2023-07-07T14:16:02.934" v="989" actId="20577"/>
          <ac:spMkLst>
            <pc:docMk/>
            <pc:sldMk cId="2706245988" sldId="271"/>
            <ac:spMk id="4" creationId="{AB7F14D3-7DAB-4253-973D-B3DB300238CD}"/>
          </ac:spMkLst>
        </pc:spChg>
        <pc:spChg chg="mod">
          <ac:chgData name="James Moorhouse" userId="52c77cd9-d034-4c34-a84a-9452b75c1451" providerId="ADAL" clId="{91DDEA47-857D-408D-89DD-387641415777}" dt="2023-07-07T14:15:47.395" v="987" actId="20577"/>
          <ac:spMkLst>
            <pc:docMk/>
            <pc:sldMk cId="2706245988" sldId="271"/>
            <ac:spMk id="7" creationId="{27740DC6-567C-6C9E-DA43-1FDF80C02BAF}"/>
          </ac:spMkLst>
        </pc:spChg>
        <pc:graphicFrameChg chg="del">
          <ac:chgData name="James Moorhouse" userId="52c77cd9-d034-4c34-a84a-9452b75c1451" providerId="ADAL" clId="{91DDEA47-857D-408D-89DD-387641415777}" dt="2023-07-07T14:13:46.873" v="832" actId="478"/>
          <ac:graphicFrameMkLst>
            <pc:docMk/>
            <pc:sldMk cId="2706245988" sldId="271"/>
            <ac:graphicFrameMk id="5" creationId="{19FD6BE0-6241-87CF-1341-DACB692D9ADF}"/>
          </ac:graphicFrameMkLst>
        </pc:graphicFrameChg>
        <pc:graphicFrameChg chg="add mod">
          <ac:chgData name="James Moorhouse" userId="52c77cd9-d034-4c34-a84a-9452b75c1451" providerId="ADAL" clId="{91DDEA47-857D-408D-89DD-387641415777}" dt="2023-07-07T14:13:57.804" v="836" actId="207"/>
          <ac:graphicFrameMkLst>
            <pc:docMk/>
            <pc:sldMk cId="2706245988" sldId="271"/>
            <ac:graphicFrameMk id="8" creationId="{1CF2BFF1-8085-2273-F90C-D00B154A98CE}"/>
          </ac:graphicFrameMkLst>
        </pc:graphicFrameChg>
      </pc:sldChg>
      <pc:sldChg chg="addSp delSp modSp mod modShow">
        <pc:chgData name="James Moorhouse" userId="52c77cd9-d034-4c34-a84a-9452b75c1451" providerId="ADAL" clId="{91DDEA47-857D-408D-89DD-387641415777}" dt="2023-07-07T14:21:07.164" v="1256" actId="729"/>
        <pc:sldMkLst>
          <pc:docMk/>
          <pc:sldMk cId="246960877" sldId="272"/>
        </pc:sldMkLst>
        <pc:spChg chg="mod">
          <ac:chgData name="James Moorhouse" userId="52c77cd9-d034-4c34-a84a-9452b75c1451" providerId="ADAL" clId="{91DDEA47-857D-408D-89DD-387641415777}" dt="2023-07-07T14:17:14.429" v="1018" actId="20577"/>
          <ac:spMkLst>
            <pc:docMk/>
            <pc:sldMk cId="246960877" sldId="272"/>
            <ac:spMk id="3" creationId="{C8FF5581-9791-1CC2-EBAE-42F0B59258EC}"/>
          </ac:spMkLst>
        </pc:spChg>
        <pc:spChg chg="mod">
          <ac:chgData name="James Moorhouse" userId="52c77cd9-d034-4c34-a84a-9452b75c1451" providerId="ADAL" clId="{91DDEA47-857D-408D-89DD-387641415777}" dt="2023-07-07T14:21:02.655" v="1255" actId="20577"/>
          <ac:spMkLst>
            <pc:docMk/>
            <pc:sldMk cId="246960877" sldId="272"/>
            <ac:spMk id="6" creationId="{4F014235-2D3B-5009-35CB-95599F4F2D18}"/>
          </ac:spMkLst>
        </pc:spChg>
        <pc:spChg chg="mod">
          <ac:chgData name="James Moorhouse" userId="52c77cd9-d034-4c34-a84a-9452b75c1451" providerId="ADAL" clId="{91DDEA47-857D-408D-89DD-387641415777}" dt="2023-07-07T14:17:56.090" v="1052" actId="20577"/>
          <ac:spMkLst>
            <pc:docMk/>
            <pc:sldMk cId="246960877" sldId="272"/>
            <ac:spMk id="8" creationId="{4D866AB6-4AF7-9406-0224-586A3933911A}"/>
          </ac:spMkLst>
        </pc:spChg>
        <pc:graphicFrameChg chg="add mod">
          <ac:chgData name="James Moorhouse" userId="52c77cd9-d034-4c34-a84a-9452b75c1451" providerId="ADAL" clId="{91DDEA47-857D-408D-89DD-387641415777}" dt="2023-07-07T14:16:36.001" v="995" actId="207"/>
          <ac:graphicFrameMkLst>
            <pc:docMk/>
            <pc:sldMk cId="246960877" sldId="272"/>
            <ac:graphicFrameMk id="4" creationId="{DAF3B119-64B7-FDD8-5BA0-C9295691F07F}"/>
          </ac:graphicFrameMkLst>
        </pc:graphicFrameChg>
        <pc:graphicFrameChg chg="del">
          <ac:chgData name="James Moorhouse" userId="52c77cd9-d034-4c34-a84a-9452b75c1451" providerId="ADAL" clId="{91DDEA47-857D-408D-89DD-387641415777}" dt="2023-07-07T14:16:19.266" v="991" actId="478"/>
          <ac:graphicFrameMkLst>
            <pc:docMk/>
            <pc:sldMk cId="246960877" sldId="272"/>
            <ac:graphicFrameMk id="7" creationId="{37218D06-E13B-E033-DF45-5DC8351BF3AB}"/>
          </ac:graphicFrameMkLst>
        </pc:graphicFrameChg>
      </pc:sldChg>
      <pc:sldChg chg="del">
        <pc:chgData name="James Moorhouse" userId="52c77cd9-d034-4c34-a84a-9452b75c1451" providerId="ADAL" clId="{91DDEA47-857D-408D-89DD-387641415777}" dt="2023-07-18T09:48:53.563" v="2947" actId="2696"/>
        <pc:sldMkLst>
          <pc:docMk/>
          <pc:sldMk cId="4188242044" sldId="281"/>
        </pc:sldMkLst>
      </pc:sldChg>
      <pc:sldChg chg="addSp delSp modSp mod modShow">
        <pc:chgData name="James Moorhouse" userId="52c77cd9-d034-4c34-a84a-9452b75c1451" providerId="ADAL" clId="{91DDEA47-857D-408D-89DD-387641415777}" dt="2023-07-07T14:12:48.259" v="831" actId="729"/>
        <pc:sldMkLst>
          <pc:docMk/>
          <pc:sldMk cId="4028453865" sldId="294"/>
        </pc:sldMkLst>
        <pc:spChg chg="mod">
          <ac:chgData name="James Moorhouse" userId="52c77cd9-d034-4c34-a84a-9452b75c1451" providerId="ADAL" clId="{91DDEA47-857D-408D-89DD-387641415777}" dt="2023-07-07T14:12:26.854" v="830" actId="20577"/>
          <ac:spMkLst>
            <pc:docMk/>
            <pc:sldMk cId="4028453865" sldId="294"/>
            <ac:spMk id="4" creationId="{D7E549A2-72A1-DC71-4A2A-1E081E2F6CA9}"/>
          </ac:spMkLst>
        </pc:spChg>
        <pc:spChg chg="mod">
          <ac:chgData name="James Moorhouse" userId="52c77cd9-d034-4c34-a84a-9452b75c1451" providerId="ADAL" clId="{91DDEA47-857D-408D-89DD-387641415777}" dt="2023-07-07T14:08:37.173" v="740" actId="20577"/>
          <ac:spMkLst>
            <pc:docMk/>
            <pc:sldMk cId="4028453865" sldId="294"/>
            <ac:spMk id="7" creationId="{7BF5F5DB-C2B7-B714-793E-10ADC415BCC3}"/>
          </ac:spMkLst>
        </pc:spChg>
        <pc:graphicFrameChg chg="add mod">
          <ac:chgData name="James Moorhouse" userId="52c77cd9-d034-4c34-a84a-9452b75c1451" providerId="ADAL" clId="{91DDEA47-857D-408D-89DD-387641415777}" dt="2023-07-07T14:11:51.576" v="792"/>
          <ac:graphicFrameMkLst>
            <pc:docMk/>
            <pc:sldMk cId="4028453865" sldId="294"/>
            <ac:graphicFrameMk id="3" creationId="{7825BFC8-151D-2473-2E85-62815DB38AA3}"/>
          </ac:graphicFrameMkLst>
        </pc:graphicFrameChg>
        <pc:graphicFrameChg chg="del">
          <ac:chgData name="James Moorhouse" userId="52c77cd9-d034-4c34-a84a-9452b75c1451" providerId="ADAL" clId="{91DDEA47-857D-408D-89DD-387641415777}" dt="2023-07-07T14:11:48.834" v="791" actId="478"/>
          <ac:graphicFrameMkLst>
            <pc:docMk/>
            <pc:sldMk cId="4028453865" sldId="294"/>
            <ac:graphicFrameMk id="5" creationId="{56289A60-C391-E9F6-A6A1-9CD4DF1A3194}"/>
          </ac:graphicFrameMkLst>
        </pc:graphicFrameChg>
      </pc:sldChg>
      <pc:sldChg chg="addSp delSp modSp mod modShow">
        <pc:chgData name="James Moorhouse" userId="52c77cd9-d034-4c34-a84a-9452b75c1451" providerId="ADAL" clId="{91DDEA47-857D-408D-89DD-387641415777}" dt="2023-07-05T11:03:37.072" v="68" actId="729"/>
        <pc:sldMkLst>
          <pc:docMk/>
          <pc:sldMk cId="1312816323" sldId="296"/>
        </pc:sldMkLst>
        <pc:spChg chg="mod">
          <ac:chgData name="James Moorhouse" userId="52c77cd9-d034-4c34-a84a-9452b75c1451" providerId="ADAL" clId="{91DDEA47-857D-408D-89DD-387641415777}" dt="2023-07-05T11:03:24.927" v="67" actId="20577"/>
          <ac:spMkLst>
            <pc:docMk/>
            <pc:sldMk cId="1312816323" sldId="296"/>
            <ac:spMk id="5" creationId="{07C62197-8957-7C4D-AA63-34520B88BF8E}"/>
          </ac:spMkLst>
        </pc:spChg>
        <pc:spChg chg="mod">
          <ac:chgData name="James Moorhouse" userId="52c77cd9-d034-4c34-a84a-9452b75c1451" providerId="ADAL" clId="{91DDEA47-857D-408D-89DD-387641415777}" dt="2023-07-05T11:02:34.826" v="40" actId="20577"/>
          <ac:spMkLst>
            <pc:docMk/>
            <pc:sldMk cId="1312816323" sldId="296"/>
            <ac:spMk id="14" creationId="{603B822F-4136-C02C-DBED-67B39417DF93}"/>
          </ac:spMkLst>
        </pc:spChg>
        <pc:spChg chg="mod">
          <ac:chgData name="James Moorhouse" userId="52c77cd9-d034-4c34-a84a-9452b75c1451" providerId="ADAL" clId="{91DDEA47-857D-408D-89DD-387641415777}" dt="2023-07-05T11:03:10.951" v="66"/>
          <ac:spMkLst>
            <pc:docMk/>
            <pc:sldMk cId="1312816323" sldId="296"/>
            <ac:spMk id="22" creationId="{DB8236C1-6996-D52E-378F-E0780E0A430C}"/>
          </ac:spMkLst>
        </pc:spChg>
        <pc:graphicFrameChg chg="add mod">
          <ac:chgData name="James Moorhouse" userId="52c77cd9-d034-4c34-a84a-9452b75c1451" providerId="ADAL" clId="{91DDEA47-857D-408D-89DD-387641415777}" dt="2023-07-05T11:02:26.582" v="17" actId="207"/>
          <ac:graphicFrameMkLst>
            <pc:docMk/>
            <pc:sldMk cId="1312816323" sldId="296"/>
            <ac:graphicFrameMk id="3" creationId="{D9B4535C-A4BE-0C21-9311-4AA00643E4DF}"/>
          </ac:graphicFrameMkLst>
        </pc:graphicFrameChg>
        <pc:graphicFrameChg chg="del">
          <ac:chgData name="James Moorhouse" userId="52c77cd9-d034-4c34-a84a-9452b75c1451" providerId="ADAL" clId="{91DDEA47-857D-408D-89DD-387641415777}" dt="2023-07-05T11:02:06.942" v="5" actId="478"/>
          <ac:graphicFrameMkLst>
            <pc:docMk/>
            <pc:sldMk cId="1312816323" sldId="296"/>
            <ac:graphicFrameMk id="4" creationId="{D9B4535C-A4BE-0C21-9311-4AA00643E4DF}"/>
          </ac:graphicFrameMkLst>
        </pc:graphicFrameChg>
      </pc:sldChg>
      <pc:sldChg chg="addSp delSp modSp mod modShow">
        <pc:chgData name="James Moorhouse" userId="52c77cd9-d034-4c34-a84a-9452b75c1451" providerId="ADAL" clId="{91DDEA47-857D-408D-89DD-387641415777}" dt="2023-07-07T14:24:31.537" v="1409" actId="729"/>
        <pc:sldMkLst>
          <pc:docMk/>
          <pc:sldMk cId="1475283271" sldId="297"/>
        </pc:sldMkLst>
        <pc:spChg chg="mod">
          <ac:chgData name="James Moorhouse" userId="52c77cd9-d034-4c34-a84a-9452b75c1451" providerId="ADAL" clId="{91DDEA47-857D-408D-89DD-387641415777}" dt="2023-07-07T14:24:27.350" v="1408" actId="20577"/>
          <ac:spMkLst>
            <pc:docMk/>
            <pc:sldMk cId="1475283271" sldId="297"/>
            <ac:spMk id="3" creationId="{E33FBEC5-31FA-D144-A800-EB9C15AD2189}"/>
          </ac:spMkLst>
        </pc:spChg>
        <pc:spChg chg="mod">
          <ac:chgData name="James Moorhouse" userId="52c77cd9-d034-4c34-a84a-9452b75c1451" providerId="ADAL" clId="{91DDEA47-857D-408D-89DD-387641415777}" dt="2023-07-07T14:22:58.048" v="1305" actId="20577"/>
          <ac:spMkLst>
            <pc:docMk/>
            <pc:sldMk cId="1475283271" sldId="297"/>
            <ac:spMk id="5" creationId="{0152E6BA-C5BD-5B2A-4D40-4CF1568384B4}"/>
          </ac:spMkLst>
        </pc:spChg>
        <pc:spChg chg="mod">
          <ac:chgData name="James Moorhouse" userId="52c77cd9-d034-4c34-a84a-9452b75c1451" providerId="ADAL" clId="{91DDEA47-857D-408D-89DD-387641415777}" dt="2023-07-07T14:24:13.138" v="1406" actId="20577"/>
          <ac:spMkLst>
            <pc:docMk/>
            <pc:sldMk cId="1475283271" sldId="297"/>
            <ac:spMk id="6" creationId="{DEF9AD43-7948-FB22-D9D1-2D85B6B903ED}"/>
          </ac:spMkLst>
        </pc:spChg>
        <pc:graphicFrameChg chg="del">
          <ac:chgData name="James Moorhouse" userId="52c77cd9-d034-4c34-a84a-9452b75c1451" providerId="ADAL" clId="{91DDEA47-857D-408D-89DD-387641415777}" dt="2023-07-07T14:22:47.893" v="1281" actId="478"/>
          <ac:graphicFrameMkLst>
            <pc:docMk/>
            <pc:sldMk cId="1475283271" sldId="297"/>
            <ac:graphicFrameMk id="4" creationId="{096FE283-2D18-05BC-500B-4C1F42B962CF}"/>
          </ac:graphicFrameMkLst>
        </pc:graphicFrameChg>
        <pc:graphicFrameChg chg="add mod">
          <ac:chgData name="James Moorhouse" userId="52c77cd9-d034-4c34-a84a-9452b75c1451" providerId="ADAL" clId="{91DDEA47-857D-408D-89DD-387641415777}" dt="2023-07-07T14:22:51.175" v="1282" actId="1076"/>
          <ac:graphicFrameMkLst>
            <pc:docMk/>
            <pc:sldMk cId="1475283271" sldId="297"/>
            <ac:graphicFrameMk id="8" creationId="{096FE283-2D18-05BC-500B-4C1F42B962CF}"/>
          </ac:graphicFrameMkLst>
        </pc:graphicFrameChg>
      </pc:sldChg>
      <pc:sldChg chg="addSp delSp modSp mod modShow">
        <pc:chgData name="James Moorhouse" userId="52c77cd9-d034-4c34-a84a-9452b75c1451" providerId="ADAL" clId="{91DDEA47-857D-408D-89DD-387641415777}" dt="2023-07-07T14:32:55.760" v="1786" actId="729"/>
        <pc:sldMkLst>
          <pc:docMk/>
          <pc:sldMk cId="190860732" sldId="298"/>
        </pc:sldMkLst>
        <pc:spChg chg="mod">
          <ac:chgData name="James Moorhouse" userId="52c77cd9-d034-4c34-a84a-9452b75c1451" providerId="ADAL" clId="{91DDEA47-857D-408D-89DD-387641415777}" dt="2023-07-07T14:32:52.313" v="1785" actId="20577"/>
          <ac:spMkLst>
            <pc:docMk/>
            <pc:sldMk cId="190860732" sldId="298"/>
            <ac:spMk id="3" creationId="{50582409-063F-3223-415D-FF96302CF1B8}"/>
          </ac:spMkLst>
        </pc:spChg>
        <pc:spChg chg="mod">
          <ac:chgData name="James Moorhouse" userId="52c77cd9-d034-4c34-a84a-9452b75c1451" providerId="ADAL" clId="{91DDEA47-857D-408D-89DD-387641415777}" dt="2023-07-07T14:31:59.643" v="1702" actId="20577"/>
          <ac:spMkLst>
            <pc:docMk/>
            <pc:sldMk cId="190860732" sldId="298"/>
            <ac:spMk id="6" creationId="{03D81EC3-B794-2FDD-AA9C-32537E849853}"/>
          </ac:spMkLst>
        </pc:spChg>
        <pc:spChg chg="mod">
          <ac:chgData name="James Moorhouse" userId="52c77cd9-d034-4c34-a84a-9452b75c1451" providerId="ADAL" clId="{91DDEA47-857D-408D-89DD-387641415777}" dt="2023-07-07T14:30:20.402" v="1648" actId="20577"/>
          <ac:spMkLst>
            <pc:docMk/>
            <pc:sldMk cId="190860732" sldId="298"/>
            <ac:spMk id="7" creationId="{79F8F49D-2CE4-543B-E684-D8DA1A0CA881}"/>
          </ac:spMkLst>
        </pc:spChg>
        <pc:spChg chg="mod">
          <ac:chgData name="James Moorhouse" userId="52c77cd9-d034-4c34-a84a-9452b75c1451" providerId="ADAL" clId="{91DDEA47-857D-408D-89DD-387641415777}" dt="2023-07-07T14:31:24.732" v="1678" actId="20577"/>
          <ac:spMkLst>
            <pc:docMk/>
            <pc:sldMk cId="190860732" sldId="298"/>
            <ac:spMk id="8" creationId="{F75652C6-A53C-9074-9D6A-3F33CA00C090}"/>
          </ac:spMkLst>
        </pc:spChg>
        <pc:spChg chg="mod">
          <ac:chgData name="James Moorhouse" userId="52c77cd9-d034-4c34-a84a-9452b75c1451" providerId="ADAL" clId="{91DDEA47-857D-408D-89DD-387641415777}" dt="2023-07-07T14:31:30.590" v="1700" actId="20577"/>
          <ac:spMkLst>
            <pc:docMk/>
            <pc:sldMk cId="190860732" sldId="298"/>
            <ac:spMk id="11" creationId="{CF36E15A-D42B-4F85-7D31-54A098B8106A}"/>
          </ac:spMkLst>
        </pc:spChg>
        <pc:spChg chg="mod">
          <ac:chgData name="James Moorhouse" userId="52c77cd9-d034-4c34-a84a-9452b75c1451" providerId="ADAL" clId="{91DDEA47-857D-408D-89DD-387641415777}" dt="2023-07-07T14:32:11.088" v="1724" actId="20577"/>
          <ac:spMkLst>
            <pc:docMk/>
            <pc:sldMk cId="190860732" sldId="298"/>
            <ac:spMk id="16" creationId="{55B0A08B-CE7A-E5D4-C8F5-1591CA22732C}"/>
          </ac:spMkLst>
        </pc:spChg>
        <pc:graphicFrameChg chg="add mod">
          <ac:chgData name="James Moorhouse" userId="52c77cd9-d034-4c34-a84a-9452b75c1451" providerId="ADAL" clId="{91DDEA47-857D-408D-89DD-387641415777}" dt="2023-07-07T14:30:12.848" v="1625" actId="1076"/>
          <ac:graphicFrameMkLst>
            <pc:docMk/>
            <pc:sldMk cId="190860732" sldId="298"/>
            <ac:graphicFrameMk id="4" creationId="{F9B0BE38-D489-174A-D2D9-D760479A7218}"/>
          </ac:graphicFrameMkLst>
        </pc:graphicFrameChg>
        <pc:graphicFrameChg chg="add mod ord">
          <ac:chgData name="James Moorhouse" userId="52c77cd9-d034-4c34-a84a-9452b75c1451" providerId="ADAL" clId="{91DDEA47-857D-408D-89DD-387641415777}" dt="2023-07-07T14:31:22.583" v="1676" actId="167"/>
          <ac:graphicFrameMkLst>
            <pc:docMk/>
            <pc:sldMk cId="190860732" sldId="298"/>
            <ac:graphicFrameMk id="15" creationId="{AF4B2941-90C8-2C4B-16FA-443360BA2A16}"/>
          </ac:graphicFrameMkLst>
        </pc:graphicFrameChg>
        <pc:graphicFrameChg chg="del">
          <ac:chgData name="James Moorhouse" userId="52c77cd9-d034-4c34-a84a-9452b75c1451" providerId="ADAL" clId="{91DDEA47-857D-408D-89DD-387641415777}" dt="2023-07-07T14:30:05.435" v="1623" actId="478"/>
          <ac:graphicFrameMkLst>
            <pc:docMk/>
            <pc:sldMk cId="190860732" sldId="298"/>
            <ac:graphicFrameMk id="20" creationId="{F9B0BE38-D489-174A-D2D9-D760479A7218}"/>
          </ac:graphicFrameMkLst>
        </pc:graphicFrameChg>
        <pc:graphicFrameChg chg="del">
          <ac:chgData name="James Moorhouse" userId="52c77cd9-d034-4c34-a84a-9452b75c1451" providerId="ADAL" clId="{91DDEA47-857D-408D-89DD-387641415777}" dt="2023-07-07T14:31:02.317" v="1672" actId="478"/>
          <ac:graphicFrameMkLst>
            <pc:docMk/>
            <pc:sldMk cId="190860732" sldId="298"/>
            <ac:graphicFrameMk id="21" creationId="{6FB3CD7B-DF0B-EDD4-8840-A8B97528A80A}"/>
          </ac:graphicFrameMkLst>
        </pc:graphicFrameChg>
      </pc:sldChg>
      <pc:sldChg chg="addSp delSp modSp mod">
        <pc:chgData name="James Moorhouse" userId="52c77cd9-d034-4c34-a84a-9452b75c1451" providerId="ADAL" clId="{91DDEA47-857D-408D-89DD-387641415777}" dt="2023-07-07T15:29:22.271" v="1879" actId="1076"/>
        <pc:sldMkLst>
          <pc:docMk/>
          <pc:sldMk cId="2677029505" sldId="323"/>
        </pc:sldMkLst>
        <pc:spChg chg="del">
          <ac:chgData name="James Moorhouse" userId="52c77cd9-d034-4c34-a84a-9452b75c1451" providerId="ADAL" clId="{91DDEA47-857D-408D-89DD-387641415777}" dt="2023-07-07T15:28:30.998" v="1840" actId="478"/>
          <ac:spMkLst>
            <pc:docMk/>
            <pc:sldMk cId="2677029505" sldId="323"/>
            <ac:spMk id="3" creationId="{75AEBCF8-9447-C115-4722-71A03AA1A944}"/>
          </ac:spMkLst>
        </pc:spChg>
        <pc:spChg chg="del">
          <ac:chgData name="James Moorhouse" userId="52c77cd9-d034-4c34-a84a-9452b75c1451" providerId="ADAL" clId="{91DDEA47-857D-408D-89DD-387641415777}" dt="2023-07-07T14:54:52.244" v="1789" actId="478"/>
          <ac:spMkLst>
            <pc:docMk/>
            <pc:sldMk cId="2677029505" sldId="323"/>
            <ac:spMk id="16" creationId="{5E0FE186-6F8B-740A-4E87-76A56769C1FE}"/>
          </ac:spMkLst>
        </pc:spChg>
        <pc:spChg chg="add del mod">
          <ac:chgData name="James Moorhouse" userId="52c77cd9-d034-4c34-a84a-9452b75c1451" providerId="ADAL" clId="{91DDEA47-857D-408D-89DD-387641415777}" dt="2023-07-07T14:54:51.327" v="1788"/>
          <ac:spMkLst>
            <pc:docMk/>
            <pc:sldMk cId="2677029505" sldId="323"/>
            <ac:spMk id="18" creationId="{90B387C8-F9E8-46D7-F6E0-227455D16745}"/>
          </ac:spMkLst>
        </pc:spChg>
        <pc:spChg chg="add del mod">
          <ac:chgData name="James Moorhouse" userId="52c77cd9-d034-4c34-a84a-9452b75c1451" providerId="ADAL" clId="{91DDEA47-857D-408D-89DD-387641415777}" dt="2023-07-07T15:28:33.009" v="1841" actId="478"/>
          <ac:spMkLst>
            <pc:docMk/>
            <pc:sldMk cId="2677029505" sldId="323"/>
            <ac:spMk id="18" creationId="{C7C70B8B-C659-E205-1C03-D6823F9DF190}"/>
          </ac:spMkLst>
        </pc:spChg>
        <pc:spChg chg="add mod">
          <ac:chgData name="James Moorhouse" userId="52c77cd9-d034-4c34-a84a-9452b75c1451" providerId="ADAL" clId="{91DDEA47-857D-408D-89DD-387641415777}" dt="2023-07-07T15:29:11.903" v="1877" actId="20577"/>
          <ac:spMkLst>
            <pc:docMk/>
            <pc:sldMk cId="2677029505" sldId="323"/>
            <ac:spMk id="19" creationId="{72AB0CAC-66A2-6DED-3E4C-AE3F25A5D48F}"/>
          </ac:spMkLst>
        </pc:spChg>
        <pc:spChg chg="add mod">
          <ac:chgData name="James Moorhouse" userId="52c77cd9-d034-4c34-a84a-9452b75c1451" providerId="ADAL" clId="{91DDEA47-857D-408D-89DD-387641415777}" dt="2023-07-07T15:28:56.677" v="1873" actId="20577"/>
          <ac:spMkLst>
            <pc:docMk/>
            <pc:sldMk cId="2677029505" sldId="323"/>
            <ac:spMk id="20" creationId="{89513DB5-CDC8-B3EA-35C5-187671F47E6A}"/>
          </ac:spMkLst>
        </pc:spChg>
        <pc:graphicFrameChg chg="mod">
          <ac:chgData name="James Moorhouse" userId="52c77cd9-d034-4c34-a84a-9452b75c1451" providerId="ADAL" clId="{91DDEA47-857D-408D-89DD-387641415777}" dt="2023-07-07T15:29:22.271" v="1879" actId="1076"/>
          <ac:graphicFrameMkLst>
            <pc:docMk/>
            <pc:sldMk cId="2677029505" sldId="323"/>
            <ac:graphicFrameMk id="4" creationId="{A0DE95FD-4FD5-1540-78E6-D17A5C736B88}"/>
          </ac:graphicFrameMkLst>
        </pc:graphicFrameChg>
        <pc:graphicFrameChg chg="mod">
          <ac:chgData name="James Moorhouse" userId="52c77cd9-d034-4c34-a84a-9452b75c1451" providerId="ADAL" clId="{91DDEA47-857D-408D-89DD-387641415777}" dt="2023-07-07T14:54:58.591" v="1795" actId="113"/>
          <ac:graphicFrameMkLst>
            <pc:docMk/>
            <pc:sldMk cId="2677029505" sldId="323"/>
            <ac:graphicFrameMk id="17" creationId="{6D0A6A85-F1A5-FB9C-7ADF-FD4CA7BB9D31}"/>
          </ac:graphicFrameMkLst>
        </pc:graphicFrameChg>
      </pc:sldChg>
      <pc:sldChg chg="addSp delSp modSp mod">
        <pc:chgData name="James Moorhouse" userId="52c77cd9-d034-4c34-a84a-9452b75c1451" providerId="ADAL" clId="{91DDEA47-857D-408D-89DD-387641415777}" dt="2023-07-05T15:49:50.855" v="233" actId="20577"/>
        <pc:sldMkLst>
          <pc:docMk/>
          <pc:sldMk cId="3972009490" sldId="326"/>
        </pc:sldMkLst>
        <pc:spChg chg="del">
          <ac:chgData name="James Moorhouse" userId="52c77cd9-d034-4c34-a84a-9452b75c1451" providerId="ADAL" clId="{91DDEA47-857D-408D-89DD-387641415777}" dt="2023-07-05T15:48:22.110" v="153" actId="478"/>
          <ac:spMkLst>
            <pc:docMk/>
            <pc:sldMk cId="3972009490" sldId="326"/>
            <ac:spMk id="5" creationId="{57C12986-5ED7-C0BF-5D98-E662F5B0EE7D}"/>
          </ac:spMkLst>
        </pc:spChg>
        <pc:spChg chg="add mod">
          <ac:chgData name="James Moorhouse" userId="52c77cd9-d034-4c34-a84a-9452b75c1451" providerId="ADAL" clId="{91DDEA47-857D-408D-89DD-387641415777}" dt="2023-07-05T15:48:39.193" v="157" actId="1076"/>
          <ac:spMkLst>
            <pc:docMk/>
            <pc:sldMk cId="3972009490" sldId="326"/>
            <ac:spMk id="6" creationId="{89186521-D958-B453-331A-CE89C859AF93}"/>
          </ac:spMkLst>
        </pc:spChg>
        <pc:spChg chg="del">
          <ac:chgData name="James Moorhouse" userId="52c77cd9-d034-4c34-a84a-9452b75c1451" providerId="ADAL" clId="{91DDEA47-857D-408D-89DD-387641415777}" dt="2023-07-05T15:48:21.060" v="152" actId="478"/>
          <ac:spMkLst>
            <pc:docMk/>
            <pc:sldMk cId="3972009490" sldId="326"/>
            <ac:spMk id="7" creationId="{F5D95975-D848-B3FB-24FF-A12C18E415F9}"/>
          </ac:spMkLst>
        </pc:spChg>
        <pc:spChg chg="add mod">
          <ac:chgData name="James Moorhouse" userId="52c77cd9-d034-4c34-a84a-9452b75c1451" providerId="ADAL" clId="{91DDEA47-857D-408D-89DD-387641415777}" dt="2023-07-05T15:49:50.855" v="233" actId="20577"/>
          <ac:spMkLst>
            <pc:docMk/>
            <pc:sldMk cId="3972009490" sldId="326"/>
            <ac:spMk id="9" creationId="{B1B748F4-EBC8-2152-BE9E-2467BD5DE8E8}"/>
          </ac:spMkLst>
        </pc:spChg>
        <pc:graphicFrameChg chg="mod">
          <ac:chgData name="James Moorhouse" userId="52c77cd9-d034-4c34-a84a-9452b75c1451" providerId="ADAL" clId="{91DDEA47-857D-408D-89DD-387641415777}" dt="2023-07-05T15:48:25.714" v="154" actId="207"/>
          <ac:graphicFrameMkLst>
            <pc:docMk/>
            <pc:sldMk cId="3972009490" sldId="326"/>
            <ac:graphicFrameMk id="4" creationId="{99E20CB1-1A88-F540-3164-4B9209128085}"/>
          </ac:graphicFrameMkLst>
        </pc:graphicFrameChg>
      </pc:sldChg>
      <pc:sldChg chg="addSp delSp modSp mod">
        <pc:chgData name="James Moorhouse" userId="52c77cd9-d034-4c34-a84a-9452b75c1451" providerId="ADAL" clId="{91DDEA47-857D-408D-89DD-387641415777}" dt="2023-07-11T08:49:08.738" v="2024" actId="20577"/>
        <pc:sldMkLst>
          <pc:docMk/>
          <pc:sldMk cId="2594399624" sldId="327"/>
        </pc:sldMkLst>
        <pc:spChg chg="add mod">
          <ac:chgData name="James Moorhouse" userId="52c77cd9-d034-4c34-a84a-9452b75c1451" providerId="ADAL" clId="{91DDEA47-857D-408D-89DD-387641415777}" dt="2023-07-11T08:48:57.268" v="1999" actId="20577"/>
          <ac:spMkLst>
            <pc:docMk/>
            <pc:sldMk cId="2594399624" sldId="327"/>
            <ac:spMk id="4" creationId="{C0978C1B-2A24-4AAC-BD3F-F991DE8088A7}"/>
          </ac:spMkLst>
        </pc:spChg>
        <pc:spChg chg="del">
          <ac:chgData name="James Moorhouse" userId="52c77cd9-d034-4c34-a84a-9452b75c1451" providerId="ADAL" clId="{91DDEA47-857D-408D-89DD-387641415777}" dt="2023-07-11T08:45:27.273" v="1956" actId="478"/>
          <ac:spMkLst>
            <pc:docMk/>
            <pc:sldMk cId="2594399624" sldId="327"/>
            <ac:spMk id="8" creationId="{82388B43-5DBC-0AF5-9238-04A12839B8F3}"/>
          </ac:spMkLst>
        </pc:spChg>
        <pc:spChg chg="add mod">
          <ac:chgData name="James Moorhouse" userId="52c77cd9-d034-4c34-a84a-9452b75c1451" providerId="ADAL" clId="{91DDEA47-857D-408D-89DD-387641415777}" dt="2023-07-11T08:49:08.738" v="2024" actId="20577"/>
          <ac:spMkLst>
            <pc:docMk/>
            <pc:sldMk cId="2594399624" sldId="327"/>
            <ac:spMk id="9" creationId="{7EAAEAE9-CCAF-58FD-9A6C-AC177A24486C}"/>
          </ac:spMkLst>
        </pc:spChg>
        <pc:spChg chg="del">
          <ac:chgData name="James Moorhouse" userId="52c77cd9-d034-4c34-a84a-9452b75c1451" providerId="ADAL" clId="{91DDEA47-857D-408D-89DD-387641415777}" dt="2023-07-11T08:45:28.487" v="1957" actId="478"/>
          <ac:spMkLst>
            <pc:docMk/>
            <pc:sldMk cId="2594399624" sldId="327"/>
            <ac:spMk id="11" creationId="{171CA625-8882-F5B1-72EB-3EC90D9B7050}"/>
          </ac:spMkLst>
        </pc:spChg>
        <pc:graphicFrameChg chg="mod">
          <ac:chgData name="James Moorhouse" userId="52c77cd9-d034-4c34-a84a-9452b75c1451" providerId="ADAL" clId="{91DDEA47-857D-408D-89DD-387641415777}" dt="2023-07-11T08:48:40.769" v="1973" actId="14100"/>
          <ac:graphicFrameMkLst>
            <pc:docMk/>
            <pc:sldMk cId="2594399624" sldId="327"/>
            <ac:graphicFrameMk id="3" creationId="{104B0E4E-DBC1-13DA-8292-9FDC561F9249}"/>
          </ac:graphicFrameMkLst>
        </pc:graphicFrameChg>
        <pc:graphicFrameChg chg="mod">
          <ac:chgData name="James Moorhouse" userId="52c77cd9-d034-4c34-a84a-9452b75c1451" providerId="ADAL" clId="{91DDEA47-857D-408D-89DD-387641415777}" dt="2023-07-11T08:48:43.442" v="1974" actId="14100"/>
          <ac:graphicFrameMkLst>
            <pc:docMk/>
            <pc:sldMk cId="2594399624" sldId="327"/>
            <ac:graphicFrameMk id="7" creationId="{47535C33-950D-B0A9-6A72-18FA84900E54}"/>
          </ac:graphicFrameMkLst>
        </pc:graphicFrameChg>
      </pc:sldChg>
      <pc:sldChg chg="addSp delSp modSp mod">
        <pc:chgData name="James Moorhouse" userId="52c77cd9-d034-4c34-a84a-9452b75c1451" providerId="ADAL" clId="{91DDEA47-857D-408D-89DD-387641415777}" dt="2023-07-11T08:49:28.033" v="2026" actId="1076"/>
        <pc:sldMkLst>
          <pc:docMk/>
          <pc:sldMk cId="859614991" sldId="328"/>
        </pc:sldMkLst>
        <pc:spChg chg="mod">
          <ac:chgData name="James Moorhouse" userId="52c77cd9-d034-4c34-a84a-9452b75c1451" providerId="ADAL" clId="{91DDEA47-857D-408D-89DD-387641415777}" dt="2023-07-11T08:46:51.878" v="1960" actId="20577"/>
          <ac:spMkLst>
            <pc:docMk/>
            <pc:sldMk cId="859614991" sldId="328"/>
            <ac:spMk id="6" creationId="{70DAD0F1-A344-8FE7-07FE-7BCB4ECBEBB4}"/>
          </ac:spMkLst>
        </pc:spChg>
        <pc:spChg chg="add mod">
          <ac:chgData name="James Moorhouse" userId="52c77cd9-d034-4c34-a84a-9452b75c1451" providerId="ADAL" clId="{91DDEA47-857D-408D-89DD-387641415777}" dt="2023-07-11T08:49:28.033" v="2026" actId="1076"/>
          <ac:spMkLst>
            <pc:docMk/>
            <pc:sldMk cId="859614991" sldId="328"/>
            <ac:spMk id="7" creationId="{A5F8071A-65AC-7A48-1387-861DA0943EA9}"/>
          </ac:spMkLst>
        </pc:spChg>
        <pc:spChg chg="del">
          <ac:chgData name="James Moorhouse" userId="52c77cd9-d034-4c34-a84a-9452b75c1451" providerId="ADAL" clId="{91DDEA47-857D-408D-89DD-387641415777}" dt="2023-07-11T08:48:22.346" v="1969" actId="478"/>
          <ac:spMkLst>
            <pc:docMk/>
            <pc:sldMk cId="859614991" sldId="328"/>
            <ac:spMk id="8" creationId="{CE6A56D2-A83C-EA24-6820-926A20D70DD3}"/>
          </ac:spMkLst>
        </pc:spChg>
        <pc:spChg chg="del">
          <ac:chgData name="James Moorhouse" userId="52c77cd9-d034-4c34-a84a-9452b75c1451" providerId="ADAL" clId="{91DDEA47-857D-408D-89DD-387641415777}" dt="2023-07-11T08:48:18.892" v="1966" actId="478"/>
          <ac:spMkLst>
            <pc:docMk/>
            <pc:sldMk cId="859614991" sldId="328"/>
            <ac:spMk id="9" creationId="{B953FAA2-48B5-C93B-21D1-42816878A8FC}"/>
          </ac:spMkLst>
        </pc:spChg>
        <pc:spChg chg="add mod">
          <ac:chgData name="James Moorhouse" userId="52c77cd9-d034-4c34-a84a-9452b75c1451" providerId="ADAL" clId="{91DDEA47-857D-408D-89DD-387641415777}" dt="2023-07-11T08:49:28.033" v="2026" actId="1076"/>
          <ac:spMkLst>
            <pc:docMk/>
            <pc:sldMk cId="859614991" sldId="328"/>
            <ac:spMk id="10" creationId="{85E46E92-935D-BB5A-DD53-D5E50A15EC30}"/>
          </ac:spMkLst>
        </pc:spChg>
        <pc:graphicFrameChg chg="add del">
          <ac:chgData name="James Moorhouse" userId="52c77cd9-d034-4c34-a84a-9452b75c1451" providerId="ADAL" clId="{91DDEA47-857D-408D-89DD-387641415777}" dt="2023-07-11T08:48:20.702" v="1968" actId="478"/>
          <ac:graphicFrameMkLst>
            <pc:docMk/>
            <pc:sldMk cId="859614991" sldId="328"/>
            <ac:graphicFrameMk id="5" creationId="{597C87A6-C42A-F20E-4244-2D70BE49D40E}"/>
          </ac:graphicFrameMkLst>
        </pc:graphicFrameChg>
      </pc:sldChg>
      <pc:sldChg chg="addSp delSp modSp mod">
        <pc:chgData name="James Moorhouse" userId="52c77cd9-d034-4c34-a84a-9452b75c1451" providerId="ADAL" clId="{91DDEA47-857D-408D-89DD-387641415777}" dt="2023-07-07T08:32:43.014" v="377" actId="20577"/>
        <pc:sldMkLst>
          <pc:docMk/>
          <pc:sldMk cId="4204349762" sldId="329"/>
        </pc:sldMkLst>
        <pc:spChg chg="del">
          <ac:chgData name="James Moorhouse" userId="52c77cd9-d034-4c34-a84a-9452b75c1451" providerId="ADAL" clId="{91DDEA47-857D-408D-89DD-387641415777}" dt="2023-07-07T08:27:50.022" v="255" actId="478"/>
          <ac:spMkLst>
            <pc:docMk/>
            <pc:sldMk cId="4204349762" sldId="329"/>
            <ac:spMk id="2" creationId="{1D6D2B89-DBC3-9645-5708-74F3C54BF27F}"/>
          </ac:spMkLst>
        </pc:spChg>
        <pc:spChg chg="mod">
          <ac:chgData name="James Moorhouse" userId="52c77cd9-d034-4c34-a84a-9452b75c1451" providerId="ADAL" clId="{91DDEA47-857D-408D-89DD-387641415777}" dt="2023-07-07T08:32:43.014" v="377" actId="20577"/>
          <ac:spMkLst>
            <pc:docMk/>
            <pc:sldMk cId="4204349762" sldId="329"/>
            <ac:spMk id="6" creationId="{A498D419-AA4F-4896-3D66-4A34AEFF721D}"/>
          </ac:spMkLst>
        </pc:spChg>
        <pc:spChg chg="del">
          <ac:chgData name="James Moorhouse" userId="52c77cd9-d034-4c34-a84a-9452b75c1451" providerId="ADAL" clId="{91DDEA47-857D-408D-89DD-387641415777}" dt="2023-07-07T08:27:49.497" v="254" actId="478"/>
          <ac:spMkLst>
            <pc:docMk/>
            <pc:sldMk cId="4204349762" sldId="329"/>
            <ac:spMk id="7" creationId="{AF0FFA6B-D27D-7B39-3AAF-8654C80C864C}"/>
          </ac:spMkLst>
        </pc:spChg>
        <pc:spChg chg="add del mod">
          <ac:chgData name="James Moorhouse" userId="52c77cd9-d034-4c34-a84a-9452b75c1451" providerId="ADAL" clId="{91DDEA47-857D-408D-89DD-387641415777}" dt="2023-07-07T08:28:32.061" v="265" actId="478"/>
          <ac:spMkLst>
            <pc:docMk/>
            <pc:sldMk cId="4204349762" sldId="329"/>
            <ac:spMk id="8" creationId="{5426130E-9DC1-9AA2-BC72-B7F01198D423}"/>
          </ac:spMkLst>
        </pc:spChg>
        <pc:spChg chg="add mod">
          <ac:chgData name="James Moorhouse" userId="52c77cd9-d034-4c34-a84a-9452b75c1451" providerId="ADAL" clId="{91DDEA47-857D-408D-89DD-387641415777}" dt="2023-07-07T08:32:36.586" v="374" actId="20577"/>
          <ac:spMkLst>
            <pc:docMk/>
            <pc:sldMk cId="4204349762" sldId="329"/>
            <ac:spMk id="9" creationId="{F18952D4-1C9B-88D5-F07B-487FAC3C3C7D}"/>
          </ac:spMkLst>
        </pc:spChg>
        <pc:spChg chg="add mod">
          <ac:chgData name="James Moorhouse" userId="52c77cd9-d034-4c34-a84a-9452b75c1451" providerId="ADAL" clId="{91DDEA47-857D-408D-89DD-387641415777}" dt="2023-07-07T08:30:35.198" v="317" actId="20577"/>
          <ac:spMkLst>
            <pc:docMk/>
            <pc:sldMk cId="4204349762" sldId="329"/>
            <ac:spMk id="10" creationId="{66F95F85-8210-244D-A5A5-70BDBD70A899}"/>
          </ac:spMkLst>
        </pc:spChg>
        <pc:graphicFrameChg chg="add mod">
          <ac:chgData name="James Moorhouse" userId="52c77cd9-d034-4c34-a84a-9452b75c1451" providerId="ADAL" clId="{91DDEA47-857D-408D-89DD-387641415777}" dt="2023-07-06T12:15:15.827" v="235" actId="1076"/>
          <ac:graphicFrameMkLst>
            <pc:docMk/>
            <pc:sldMk cId="4204349762" sldId="329"/>
            <ac:graphicFrameMk id="5" creationId="{5FE1F613-16A1-489E-9DFB-0F8754EA629C}"/>
          </ac:graphicFrameMkLst>
        </pc:graphicFrameChg>
      </pc:sldChg>
      <pc:sldChg chg="addSp delSp modSp mod">
        <pc:chgData name="James Moorhouse" userId="52c77cd9-d034-4c34-a84a-9452b75c1451" providerId="ADAL" clId="{91DDEA47-857D-408D-89DD-387641415777}" dt="2023-07-07T08:46:34.842" v="503" actId="20577"/>
        <pc:sldMkLst>
          <pc:docMk/>
          <pc:sldMk cId="1117140890" sldId="330"/>
        </pc:sldMkLst>
        <pc:spChg chg="del">
          <ac:chgData name="James Moorhouse" userId="52c77cd9-d034-4c34-a84a-9452b75c1451" providerId="ADAL" clId="{91DDEA47-857D-408D-89DD-387641415777}" dt="2023-07-07T08:27:55.524" v="259" actId="478"/>
          <ac:spMkLst>
            <pc:docMk/>
            <pc:sldMk cId="1117140890" sldId="330"/>
            <ac:spMk id="2" creationId="{180A0FCA-DAF9-7E44-D8B1-7C1FDEA409E6}"/>
          </ac:spMkLst>
        </pc:spChg>
        <pc:spChg chg="add mod">
          <ac:chgData name="James Moorhouse" userId="52c77cd9-d034-4c34-a84a-9452b75c1451" providerId="ADAL" clId="{91DDEA47-857D-408D-89DD-387641415777}" dt="2023-07-07T08:46:34.842" v="503" actId="20577"/>
          <ac:spMkLst>
            <pc:docMk/>
            <pc:sldMk cId="1117140890" sldId="330"/>
            <ac:spMk id="6" creationId="{1F8C487B-BC83-A82C-93E5-ECA6137436F8}"/>
          </ac:spMkLst>
        </pc:spChg>
        <pc:spChg chg="add mod">
          <ac:chgData name="James Moorhouse" userId="52c77cd9-d034-4c34-a84a-9452b75c1451" providerId="ADAL" clId="{91DDEA47-857D-408D-89DD-387641415777}" dt="2023-07-07T08:45:43.119" v="451" actId="20577"/>
          <ac:spMkLst>
            <pc:docMk/>
            <pc:sldMk cId="1117140890" sldId="330"/>
            <ac:spMk id="7" creationId="{94655DBE-7EAD-BFD4-ECC1-43351296E4EB}"/>
          </ac:spMkLst>
        </pc:spChg>
        <pc:spChg chg="mod">
          <ac:chgData name="James Moorhouse" userId="52c77cd9-d034-4c34-a84a-9452b75c1451" providerId="ADAL" clId="{91DDEA47-857D-408D-89DD-387641415777}" dt="2023-07-07T08:33:56.154" v="398" actId="20577"/>
          <ac:spMkLst>
            <pc:docMk/>
            <pc:sldMk cId="1117140890" sldId="330"/>
            <ac:spMk id="9" creationId="{55A17546-0E24-3216-87C1-7D14591D1524}"/>
          </ac:spMkLst>
        </pc:spChg>
        <pc:spChg chg="del">
          <ac:chgData name="James Moorhouse" userId="52c77cd9-d034-4c34-a84a-9452b75c1451" providerId="ADAL" clId="{91DDEA47-857D-408D-89DD-387641415777}" dt="2023-07-07T08:27:54.142" v="258" actId="478"/>
          <ac:spMkLst>
            <pc:docMk/>
            <pc:sldMk cId="1117140890" sldId="330"/>
            <ac:spMk id="10" creationId="{90CF0FA5-4FD0-C7C1-B0A4-F36E93D220CF}"/>
          </ac:spMkLst>
        </pc:spChg>
        <pc:graphicFrameChg chg="add mod">
          <ac:chgData name="James Moorhouse" userId="52c77cd9-d034-4c34-a84a-9452b75c1451" providerId="ADAL" clId="{91DDEA47-857D-408D-89DD-387641415777}" dt="2023-07-06T13:00:11.867" v="239" actId="1076"/>
          <ac:graphicFrameMkLst>
            <pc:docMk/>
            <pc:sldMk cId="1117140890" sldId="330"/>
            <ac:graphicFrameMk id="5" creationId="{DC2112AE-DCBC-4503-804D-72D5FBA6B68E}"/>
          </ac:graphicFrameMkLst>
        </pc:graphicFrameChg>
      </pc:sldChg>
      <pc:sldChg chg="modSp mod">
        <pc:chgData name="James Moorhouse" userId="52c77cd9-d034-4c34-a84a-9452b75c1451" providerId="ADAL" clId="{91DDEA47-857D-408D-89DD-387641415777}" dt="2023-07-20T09:57:03.468" v="3028" actId="20577"/>
        <pc:sldMkLst>
          <pc:docMk/>
          <pc:sldMk cId="1305724046" sldId="332"/>
        </pc:sldMkLst>
        <pc:spChg chg="mod">
          <ac:chgData name="James Moorhouse" userId="52c77cd9-d034-4c34-a84a-9452b75c1451" providerId="ADAL" clId="{91DDEA47-857D-408D-89DD-387641415777}" dt="2023-07-20T09:57:03.468" v="3028" actId="20577"/>
          <ac:spMkLst>
            <pc:docMk/>
            <pc:sldMk cId="1305724046" sldId="332"/>
            <ac:spMk id="7" creationId="{B3DAB83F-624B-803D-1E54-9352E954472E}"/>
          </ac:spMkLst>
        </pc:spChg>
      </pc:sldChg>
      <pc:sldChg chg="modSp mod">
        <pc:chgData name="James Moorhouse" userId="52c77cd9-d034-4c34-a84a-9452b75c1451" providerId="ADAL" clId="{91DDEA47-857D-408D-89DD-387641415777}" dt="2023-07-20T15:45:01.990" v="3079" actId="20577"/>
        <pc:sldMkLst>
          <pc:docMk/>
          <pc:sldMk cId="3900894792" sldId="333"/>
        </pc:sldMkLst>
        <pc:graphicFrameChg chg="modGraphic">
          <ac:chgData name="James Moorhouse" userId="52c77cd9-d034-4c34-a84a-9452b75c1451" providerId="ADAL" clId="{91DDEA47-857D-408D-89DD-387641415777}" dt="2023-07-20T15:45:01.990" v="3079" actId="20577"/>
          <ac:graphicFrameMkLst>
            <pc:docMk/>
            <pc:sldMk cId="3900894792" sldId="333"/>
            <ac:graphicFrameMk id="4" creationId="{AE46E3AF-5FDD-49AD-CCF0-42758702F1FB}"/>
          </ac:graphicFrameMkLst>
        </pc:graphicFrameChg>
      </pc:sldChg>
      <pc:sldChg chg="addSp delSp modSp mod">
        <pc:chgData name="James Moorhouse" userId="52c77cd9-d034-4c34-a84a-9452b75c1451" providerId="ADAL" clId="{91DDEA47-857D-408D-89DD-387641415777}" dt="2023-07-05T15:48:09.105" v="151" actId="20577"/>
        <pc:sldMkLst>
          <pc:docMk/>
          <pc:sldMk cId="2279888797" sldId="338"/>
        </pc:sldMkLst>
        <pc:spChg chg="del">
          <ac:chgData name="James Moorhouse" userId="52c77cd9-d034-4c34-a84a-9452b75c1451" providerId="ADAL" clId="{91DDEA47-857D-408D-89DD-387641415777}" dt="2023-07-05T15:46:56.166" v="70" actId="478"/>
          <ac:spMkLst>
            <pc:docMk/>
            <pc:sldMk cId="2279888797" sldId="338"/>
            <ac:spMk id="6" creationId="{F7FCFD9A-E8CB-D667-C68C-CC0F235B4F12}"/>
          </ac:spMkLst>
        </pc:spChg>
        <pc:spChg chg="add mod">
          <ac:chgData name="James Moorhouse" userId="52c77cd9-d034-4c34-a84a-9452b75c1451" providerId="ADAL" clId="{91DDEA47-857D-408D-89DD-387641415777}" dt="2023-07-05T15:47:20.591" v="100" actId="20577"/>
          <ac:spMkLst>
            <pc:docMk/>
            <pc:sldMk cId="2279888797" sldId="338"/>
            <ac:spMk id="7" creationId="{7AED962B-314E-BA88-28FA-8EA5A7BE2D03}"/>
          </ac:spMkLst>
        </pc:spChg>
        <pc:spChg chg="add mod">
          <ac:chgData name="James Moorhouse" userId="52c77cd9-d034-4c34-a84a-9452b75c1451" providerId="ADAL" clId="{91DDEA47-857D-408D-89DD-387641415777}" dt="2023-07-05T15:48:09.105" v="151" actId="20577"/>
          <ac:spMkLst>
            <pc:docMk/>
            <pc:sldMk cId="2279888797" sldId="338"/>
            <ac:spMk id="8" creationId="{B3691AF0-3B09-5185-0F59-F379BB090B66}"/>
          </ac:spMkLst>
        </pc:spChg>
        <pc:spChg chg="del">
          <ac:chgData name="James Moorhouse" userId="52c77cd9-d034-4c34-a84a-9452b75c1451" providerId="ADAL" clId="{91DDEA47-857D-408D-89DD-387641415777}" dt="2023-07-05T15:46:54.961" v="69" actId="478"/>
          <ac:spMkLst>
            <pc:docMk/>
            <pc:sldMk cId="2279888797" sldId="338"/>
            <ac:spMk id="11" creationId="{D2FF227B-D33A-32DE-6925-903415B7D931}"/>
          </ac:spMkLst>
        </pc:spChg>
        <pc:graphicFrameChg chg="mod">
          <ac:chgData name="James Moorhouse" userId="52c77cd9-d034-4c34-a84a-9452b75c1451" providerId="ADAL" clId="{91DDEA47-857D-408D-89DD-387641415777}" dt="2023-07-05T15:47:08.634" v="72" actId="1076"/>
          <ac:graphicFrameMkLst>
            <pc:docMk/>
            <pc:sldMk cId="2279888797" sldId="338"/>
            <ac:graphicFrameMk id="4" creationId="{512ACE61-6076-5382-5B64-931D7F355CF6}"/>
          </ac:graphicFrameMkLst>
        </pc:graphicFrameChg>
      </pc:sldChg>
      <pc:sldChg chg="addSp delSp modSp mod modShow">
        <pc:chgData name="James Moorhouse" userId="52c77cd9-d034-4c34-a84a-9452b75c1451" providerId="ADAL" clId="{91DDEA47-857D-408D-89DD-387641415777}" dt="2023-07-11T09:52:25.182" v="2879" actId="313"/>
        <pc:sldMkLst>
          <pc:docMk/>
          <pc:sldMk cId="1399475338" sldId="346"/>
        </pc:sldMkLst>
        <pc:spChg chg="mod">
          <ac:chgData name="James Moorhouse" userId="52c77cd9-d034-4c34-a84a-9452b75c1451" providerId="ADAL" clId="{91DDEA47-857D-408D-89DD-387641415777}" dt="2023-07-11T09:52:25.182" v="2879" actId="313"/>
          <ac:spMkLst>
            <pc:docMk/>
            <pc:sldMk cId="1399475338" sldId="346"/>
            <ac:spMk id="6" creationId="{32B146B7-7572-67D2-796F-C4CB133034ED}"/>
          </ac:spMkLst>
        </pc:spChg>
        <pc:spChg chg="mod">
          <ac:chgData name="James Moorhouse" userId="52c77cd9-d034-4c34-a84a-9452b75c1451" providerId="ADAL" clId="{91DDEA47-857D-408D-89DD-387641415777}" dt="2023-07-11T08:52:58.777" v="2149" actId="20577"/>
          <ac:spMkLst>
            <pc:docMk/>
            <pc:sldMk cId="1399475338" sldId="346"/>
            <ac:spMk id="7" creationId="{7DF45FC3-71ED-D16C-EDC5-A9B854FB2549}"/>
          </ac:spMkLst>
        </pc:spChg>
        <pc:graphicFrameChg chg="add mod">
          <ac:chgData name="James Moorhouse" userId="52c77cd9-d034-4c34-a84a-9452b75c1451" providerId="ADAL" clId="{91DDEA47-857D-408D-89DD-387641415777}" dt="2023-07-11T08:52:13.561" v="2087" actId="207"/>
          <ac:graphicFrameMkLst>
            <pc:docMk/>
            <pc:sldMk cId="1399475338" sldId="346"/>
            <ac:graphicFrameMk id="4" creationId="{3A71004D-E75E-6A45-452B-A56436F8805A}"/>
          </ac:graphicFrameMkLst>
        </pc:graphicFrameChg>
        <pc:graphicFrameChg chg="del">
          <ac:chgData name="James Moorhouse" userId="52c77cd9-d034-4c34-a84a-9452b75c1451" providerId="ADAL" clId="{91DDEA47-857D-408D-89DD-387641415777}" dt="2023-07-11T08:51:08.415" v="2030" actId="478"/>
          <ac:graphicFrameMkLst>
            <pc:docMk/>
            <pc:sldMk cId="1399475338" sldId="346"/>
            <ac:graphicFrameMk id="9" creationId="{4337BB6A-D124-3AAC-83CB-20E7C1AB84D4}"/>
          </ac:graphicFrameMkLst>
        </pc:graphicFrameChg>
      </pc:sldChg>
      <pc:sldChg chg="addSp delSp modSp mod">
        <pc:chgData name="James Moorhouse" userId="52c77cd9-d034-4c34-a84a-9452b75c1451" providerId="ADAL" clId="{91DDEA47-857D-408D-89DD-387641415777}" dt="2023-07-11T08:49:49.578" v="2029" actId="1076"/>
        <pc:sldMkLst>
          <pc:docMk/>
          <pc:sldMk cId="2747631278" sldId="355"/>
        </pc:sldMkLst>
        <pc:spChg chg="mod">
          <ac:chgData name="James Moorhouse" userId="52c77cd9-d034-4c34-a84a-9452b75c1451" providerId="ADAL" clId="{91DDEA47-857D-408D-89DD-387641415777}" dt="2023-07-11T08:48:13.220" v="1965" actId="20577"/>
          <ac:spMkLst>
            <pc:docMk/>
            <pc:sldMk cId="2747631278" sldId="355"/>
            <ac:spMk id="6" creationId="{70DAD0F1-A344-8FE7-07FE-7BCB4ECBEBB4}"/>
          </ac:spMkLst>
        </pc:spChg>
        <pc:spChg chg="add mod">
          <ac:chgData name="James Moorhouse" userId="52c77cd9-d034-4c34-a84a-9452b75c1451" providerId="ADAL" clId="{91DDEA47-857D-408D-89DD-387641415777}" dt="2023-07-11T08:49:49.578" v="2029" actId="1076"/>
          <ac:spMkLst>
            <pc:docMk/>
            <pc:sldMk cId="2747631278" sldId="355"/>
            <ac:spMk id="7" creationId="{9EC5778F-0FE5-AA35-A746-1BB6440D630D}"/>
          </ac:spMkLst>
        </pc:spChg>
        <pc:spChg chg="del">
          <ac:chgData name="James Moorhouse" userId="52c77cd9-d034-4c34-a84a-9452b75c1451" providerId="ADAL" clId="{91DDEA47-857D-408D-89DD-387641415777}" dt="2023-07-11T08:48:26.053" v="1971" actId="478"/>
          <ac:spMkLst>
            <pc:docMk/>
            <pc:sldMk cId="2747631278" sldId="355"/>
            <ac:spMk id="8" creationId="{CE6A56D2-A83C-EA24-6820-926A20D70DD3}"/>
          </ac:spMkLst>
        </pc:spChg>
        <pc:spChg chg="del">
          <ac:chgData name="James Moorhouse" userId="52c77cd9-d034-4c34-a84a-9452b75c1451" providerId="ADAL" clId="{91DDEA47-857D-408D-89DD-387641415777}" dt="2023-07-11T08:48:24.561" v="1970" actId="478"/>
          <ac:spMkLst>
            <pc:docMk/>
            <pc:sldMk cId="2747631278" sldId="355"/>
            <ac:spMk id="9" creationId="{B953FAA2-48B5-C93B-21D1-42816878A8FC}"/>
          </ac:spMkLst>
        </pc:spChg>
        <pc:spChg chg="add mod">
          <ac:chgData name="James Moorhouse" userId="52c77cd9-d034-4c34-a84a-9452b75c1451" providerId="ADAL" clId="{91DDEA47-857D-408D-89DD-387641415777}" dt="2023-07-11T08:49:41.415" v="2027"/>
          <ac:spMkLst>
            <pc:docMk/>
            <pc:sldMk cId="2747631278" sldId="355"/>
            <ac:spMk id="10" creationId="{18E3EDF3-0A85-ED6E-6185-3462E9ED0C75}"/>
          </ac:spMkLst>
        </pc:spChg>
        <pc:graphicFrameChg chg="mod">
          <ac:chgData name="James Moorhouse" userId="52c77cd9-d034-4c34-a84a-9452b75c1451" providerId="ADAL" clId="{91DDEA47-857D-408D-89DD-387641415777}" dt="2023-07-11T08:49:45.500" v="2028" actId="1076"/>
          <ac:graphicFrameMkLst>
            <pc:docMk/>
            <pc:sldMk cId="2747631278" sldId="355"/>
            <ac:graphicFrameMk id="2" creationId="{E1868F06-89A9-97F8-5776-E3676833F95E}"/>
          </ac:graphicFrameMkLst>
        </pc:graphicFrameChg>
      </pc:sldChg>
      <pc:sldChg chg="addSp delSp modSp mod">
        <pc:chgData name="James Moorhouse" userId="52c77cd9-d034-4c34-a84a-9452b75c1451" providerId="ADAL" clId="{91DDEA47-857D-408D-89DD-387641415777}" dt="2023-07-07T08:33:32.660" v="393" actId="20577"/>
        <pc:sldMkLst>
          <pc:docMk/>
          <pc:sldMk cId="2155694689" sldId="356"/>
        </pc:sldMkLst>
        <pc:spChg chg="del">
          <ac:chgData name="James Moorhouse" userId="52c77cd9-d034-4c34-a84a-9452b75c1451" providerId="ADAL" clId="{91DDEA47-857D-408D-89DD-387641415777}" dt="2023-07-07T08:27:51.657" v="256" actId="478"/>
          <ac:spMkLst>
            <pc:docMk/>
            <pc:sldMk cId="2155694689" sldId="356"/>
            <ac:spMk id="2" creationId="{1D6D2B89-DBC3-9645-5708-74F3C54BF27F}"/>
          </ac:spMkLst>
        </pc:spChg>
        <pc:spChg chg="mod">
          <ac:chgData name="James Moorhouse" userId="52c77cd9-d034-4c34-a84a-9452b75c1451" providerId="ADAL" clId="{91DDEA47-857D-408D-89DD-387641415777}" dt="2023-07-07T08:33:12.135" v="384" actId="20577"/>
          <ac:spMkLst>
            <pc:docMk/>
            <pc:sldMk cId="2155694689" sldId="356"/>
            <ac:spMk id="5" creationId="{DE33BB71-785B-EB1E-BAE7-4DB824A6E9E4}"/>
          </ac:spMkLst>
        </pc:spChg>
        <pc:spChg chg="del">
          <ac:chgData name="James Moorhouse" userId="52c77cd9-d034-4c34-a84a-9452b75c1451" providerId="ADAL" clId="{91DDEA47-857D-408D-89DD-387641415777}" dt="2023-07-07T08:27:52.328" v="257" actId="478"/>
          <ac:spMkLst>
            <pc:docMk/>
            <pc:sldMk cId="2155694689" sldId="356"/>
            <ac:spMk id="7" creationId="{AF0FFA6B-D27D-7B39-3AAF-8654C80C864C}"/>
          </ac:spMkLst>
        </pc:spChg>
        <pc:spChg chg="add mod">
          <ac:chgData name="James Moorhouse" userId="52c77cd9-d034-4c34-a84a-9452b75c1451" providerId="ADAL" clId="{91DDEA47-857D-408D-89DD-387641415777}" dt="2023-07-07T08:32:52.562" v="378"/>
          <ac:spMkLst>
            <pc:docMk/>
            <pc:sldMk cId="2155694689" sldId="356"/>
            <ac:spMk id="8" creationId="{A0A51D06-3C0F-AE74-1B5D-8DEFA6E3C6EF}"/>
          </ac:spMkLst>
        </pc:spChg>
        <pc:spChg chg="add mod">
          <ac:chgData name="James Moorhouse" userId="52c77cd9-d034-4c34-a84a-9452b75c1451" providerId="ADAL" clId="{91DDEA47-857D-408D-89DD-387641415777}" dt="2023-07-07T08:33:32.660" v="393" actId="20577"/>
          <ac:spMkLst>
            <pc:docMk/>
            <pc:sldMk cId="2155694689" sldId="356"/>
            <ac:spMk id="9" creationId="{FB320E6F-5AAD-E332-589C-698E8E05881B}"/>
          </ac:spMkLst>
        </pc:spChg>
        <pc:graphicFrameChg chg="add mod">
          <ac:chgData name="James Moorhouse" userId="52c77cd9-d034-4c34-a84a-9452b75c1451" providerId="ADAL" clId="{91DDEA47-857D-408D-89DD-387641415777}" dt="2023-07-06T12:38:06.837" v="237" actId="1076"/>
          <ac:graphicFrameMkLst>
            <pc:docMk/>
            <pc:sldMk cId="2155694689" sldId="356"/>
            <ac:graphicFrameMk id="3" creationId="{96E0BAF2-A257-471E-BD51-57212344BFF5}"/>
          </ac:graphicFrameMkLst>
        </pc:graphicFrameChg>
      </pc:sldChg>
      <pc:sldChg chg="addSp delSp modSp mod">
        <pc:chgData name="James Moorhouse" userId="52c77cd9-d034-4c34-a84a-9452b75c1451" providerId="ADAL" clId="{91DDEA47-857D-408D-89DD-387641415777}" dt="2023-07-07T09:13:45.515" v="570" actId="20577"/>
        <pc:sldMkLst>
          <pc:docMk/>
          <pc:sldMk cId="3669704298" sldId="357"/>
        </pc:sldMkLst>
        <pc:spChg chg="del">
          <ac:chgData name="James Moorhouse" userId="52c77cd9-d034-4c34-a84a-9452b75c1451" providerId="ADAL" clId="{91DDEA47-857D-408D-89DD-387641415777}" dt="2023-07-07T08:27:57.827" v="260" actId="478"/>
          <ac:spMkLst>
            <pc:docMk/>
            <pc:sldMk cId="3669704298" sldId="357"/>
            <ac:spMk id="2" creationId="{180A0FCA-DAF9-7E44-D8B1-7C1FDEA409E6}"/>
          </ac:spMkLst>
        </pc:spChg>
        <pc:spChg chg="mod">
          <ac:chgData name="James Moorhouse" userId="52c77cd9-d034-4c34-a84a-9452b75c1451" providerId="ADAL" clId="{91DDEA47-857D-408D-89DD-387641415777}" dt="2023-07-07T08:47:52.187" v="569" actId="20577"/>
          <ac:spMkLst>
            <pc:docMk/>
            <pc:sldMk cId="3669704298" sldId="357"/>
            <ac:spMk id="5" creationId="{00D13D5F-699C-856A-D1FB-0B6A8A496210}"/>
          </ac:spMkLst>
        </pc:spChg>
        <pc:spChg chg="add mod">
          <ac:chgData name="James Moorhouse" userId="52c77cd9-d034-4c34-a84a-9452b75c1451" providerId="ADAL" clId="{91DDEA47-857D-408D-89DD-387641415777}" dt="2023-07-07T08:47:16.592" v="530" actId="20577"/>
          <ac:spMkLst>
            <pc:docMk/>
            <pc:sldMk cId="3669704298" sldId="357"/>
            <ac:spMk id="7" creationId="{E67CB852-9D08-384E-FC80-33AFB477A350}"/>
          </ac:spMkLst>
        </pc:spChg>
        <pc:spChg chg="add mod">
          <ac:chgData name="James Moorhouse" userId="52c77cd9-d034-4c34-a84a-9452b75c1451" providerId="ADAL" clId="{91DDEA47-857D-408D-89DD-387641415777}" dt="2023-07-07T09:13:45.515" v="570" actId="20577"/>
          <ac:spMkLst>
            <pc:docMk/>
            <pc:sldMk cId="3669704298" sldId="357"/>
            <ac:spMk id="8" creationId="{9093789C-BE8E-283C-C712-6DF3E1591515}"/>
          </ac:spMkLst>
        </pc:spChg>
        <pc:spChg chg="del">
          <ac:chgData name="James Moorhouse" userId="52c77cd9-d034-4c34-a84a-9452b75c1451" providerId="ADAL" clId="{91DDEA47-857D-408D-89DD-387641415777}" dt="2023-07-07T08:27:58.528" v="261" actId="478"/>
          <ac:spMkLst>
            <pc:docMk/>
            <pc:sldMk cId="3669704298" sldId="357"/>
            <ac:spMk id="10" creationId="{90CF0FA5-4FD0-C7C1-B0A4-F36E93D220CF}"/>
          </ac:spMkLst>
        </pc:spChg>
        <pc:graphicFrameChg chg="add mod">
          <ac:chgData name="James Moorhouse" userId="52c77cd9-d034-4c34-a84a-9452b75c1451" providerId="ADAL" clId="{91DDEA47-857D-408D-89DD-387641415777}" dt="2023-07-06T13:20:38.858" v="241" actId="1076"/>
          <ac:graphicFrameMkLst>
            <pc:docMk/>
            <pc:sldMk cId="3669704298" sldId="357"/>
            <ac:graphicFrameMk id="3" creationId="{6C33CF57-2357-441F-B539-B0AD80BFD089}"/>
          </ac:graphicFrameMkLst>
        </pc:graphicFrameChg>
      </pc:sldChg>
      <pc:sldChg chg="addSp delSp modSp mod">
        <pc:chgData name="James Moorhouse" userId="52c77cd9-d034-4c34-a84a-9452b75c1451" providerId="ADAL" clId="{91DDEA47-857D-408D-89DD-387641415777}" dt="2023-07-12T14:40:00.781" v="2945" actId="20577"/>
        <pc:sldMkLst>
          <pc:docMk/>
          <pc:sldMk cId="961708270" sldId="358"/>
        </pc:sldMkLst>
        <pc:spChg chg="mod">
          <ac:chgData name="James Moorhouse" userId="52c77cd9-d034-4c34-a84a-9452b75c1451" providerId="ADAL" clId="{91DDEA47-857D-408D-89DD-387641415777}" dt="2023-07-12T14:38:42.617" v="2882" actId="20577"/>
          <ac:spMkLst>
            <pc:docMk/>
            <pc:sldMk cId="961708270" sldId="358"/>
            <ac:spMk id="5" creationId="{ECEF4CB8-D861-D3B2-7827-421BE436DF09}"/>
          </ac:spMkLst>
        </pc:spChg>
        <pc:spChg chg="del">
          <ac:chgData name="James Moorhouse" userId="52c77cd9-d034-4c34-a84a-9452b75c1451" providerId="ADAL" clId="{91DDEA47-857D-408D-89DD-387641415777}" dt="2023-07-07T08:28:01.017" v="263" actId="478"/>
          <ac:spMkLst>
            <pc:docMk/>
            <pc:sldMk cId="961708270" sldId="358"/>
            <ac:spMk id="6" creationId="{1D080697-FFBF-8A7C-36A6-794E3FB532FC}"/>
          </ac:spMkLst>
        </pc:spChg>
        <pc:spChg chg="add mod">
          <ac:chgData name="James Moorhouse" userId="52c77cd9-d034-4c34-a84a-9452b75c1451" providerId="ADAL" clId="{91DDEA47-857D-408D-89DD-387641415777}" dt="2023-07-12T14:40:00.781" v="2945" actId="20577"/>
          <ac:spMkLst>
            <pc:docMk/>
            <pc:sldMk cId="961708270" sldId="358"/>
            <ac:spMk id="6" creationId="{C820DC76-C362-8665-31F1-A0D7D9CE5107}"/>
          </ac:spMkLst>
        </pc:spChg>
        <pc:spChg chg="add mod">
          <ac:chgData name="James Moorhouse" userId="52c77cd9-d034-4c34-a84a-9452b75c1451" providerId="ADAL" clId="{91DDEA47-857D-408D-89DD-387641415777}" dt="2023-07-12T14:38:55.946" v="2883"/>
          <ac:spMkLst>
            <pc:docMk/>
            <pc:sldMk cId="961708270" sldId="358"/>
            <ac:spMk id="7" creationId="{89947304-1C42-7547-4802-D42BC2CD80D2}"/>
          </ac:spMkLst>
        </pc:spChg>
        <pc:spChg chg="del">
          <ac:chgData name="James Moorhouse" userId="52c77cd9-d034-4c34-a84a-9452b75c1451" providerId="ADAL" clId="{91DDEA47-857D-408D-89DD-387641415777}" dt="2023-07-07T08:28:00.289" v="262" actId="478"/>
          <ac:spMkLst>
            <pc:docMk/>
            <pc:sldMk cId="961708270" sldId="358"/>
            <ac:spMk id="7" creationId="{EEE10D8D-D1E6-C7BD-1539-90212CEAB5B4}"/>
          </ac:spMkLst>
        </pc:spChg>
        <pc:spChg chg="del">
          <ac:chgData name="James Moorhouse" userId="52c77cd9-d034-4c34-a84a-9452b75c1451" providerId="ADAL" clId="{91DDEA47-857D-408D-89DD-387641415777}" dt="2023-07-06T13:53:41.520" v="242" actId="478"/>
          <ac:spMkLst>
            <pc:docMk/>
            <pc:sldMk cId="961708270" sldId="358"/>
            <ac:spMk id="10" creationId="{71FE8941-CE7A-C95B-7480-4BC16D885E75}"/>
          </ac:spMkLst>
        </pc:spChg>
        <pc:graphicFrameChg chg="add mod">
          <ac:chgData name="James Moorhouse" userId="52c77cd9-d034-4c34-a84a-9452b75c1451" providerId="ADAL" clId="{91DDEA47-857D-408D-89DD-387641415777}" dt="2023-07-06T13:53:45.143" v="244" actId="1076"/>
          <ac:graphicFrameMkLst>
            <pc:docMk/>
            <pc:sldMk cId="961708270" sldId="358"/>
            <ac:graphicFrameMk id="4" creationId="{567B74AD-2F43-4249-816F-F58D30035304}"/>
          </ac:graphicFrameMkLst>
        </pc:graphicFrameChg>
      </pc:sldChg>
      <pc:sldChg chg="addSp delSp modSp mod">
        <pc:chgData name="James Moorhouse" userId="52c77cd9-d034-4c34-a84a-9452b75c1451" providerId="ADAL" clId="{91DDEA47-857D-408D-89DD-387641415777}" dt="2023-07-10T10:12:17.842" v="1955" actId="20577"/>
        <pc:sldMkLst>
          <pc:docMk/>
          <pc:sldMk cId="2346687376" sldId="360"/>
        </pc:sldMkLst>
        <pc:spChg chg="del">
          <ac:chgData name="James Moorhouse" userId="52c77cd9-d034-4c34-a84a-9452b75c1451" providerId="ADAL" clId="{91DDEA47-857D-408D-89DD-387641415777}" dt="2023-07-10T10:10:47.423" v="1881" actId="478"/>
          <ac:spMkLst>
            <pc:docMk/>
            <pc:sldMk cId="2346687376" sldId="360"/>
            <ac:spMk id="3" creationId="{C0A6A7B7-AC1C-8DD5-2386-B437D484EEDC}"/>
          </ac:spMkLst>
        </pc:spChg>
        <pc:spChg chg="mod">
          <ac:chgData name="James Moorhouse" userId="52c77cd9-d034-4c34-a84a-9452b75c1451" providerId="ADAL" clId="{91DDEA47-857D-408D-89DD-387641415777}" dt="2023-07-10T10:12:17.842" v="1955" actId="20577"/>
          <ac:spMkLst>
            <pc:docMk/>
            <pc:sldMk cId="2346687376" sldId="360"/>
            <ac:spMk id="4" creationId="{8143F22F-B0C2-9A83-AA93-9ED9C5AB30A7}"/>
          </ac:spMkLst>
        </pc:spChg>
        <pc:spChg chg="del">
          <ac:chgData name="James Moorhouse" userId="52c77cd9-d034-4c34-a84a-9452b75c1451" providerId="ADAL" clId="{91DDEA47-857D-408D-89DD-387641415777}" dt="2023-07-10T10:10:46.550" v="1880" actId="478"/>
          <ac:spMkLst>
            <pc:docMk/>
            <pc:sldMk cId="2346687376" sldId="360"/>
            <ac:spMk id="6" creationId="{43D086DA-D79F-FFC5-5EC2-326D87CE26EC}"/>
          </ac:spMkLst>
        </pc:spChg>
        <pc:spChg chg="add mod">
          <ac:chgData name="James Moorhouse" userId="52c77cd9-d034-4c34-a84a-9452b75c1451" providerId="ADAL" clId="{91DDEA47-857D-408D-89DD-387641415777}" dt="2023-07-10T10:11:34.089" v="1921" actId="1076"/>
          <ac:spMkLst>
            <pc:docMk/>
            <pc:sldMk cId="2346687376" sldId="360"/>
            <ac:spMk id="9" creationId="{3BA244DE-36B8-45FA-C6B6-0580D2CE5571}"/>
          </ac:spMkLst>
        </pc:spChg>
        <pc:spChg chg="add mod">
          <ac:chgData name="James Moorhouse" userId="52c77cd9-d034-4c34-a84a-9452b75c1451" providerId="ADAL" clId="{91DDEA47-857D-408D-89DD-387641415777}" dt="2023-07-10T10:12:06.525" v="1950" actId="20577"/>
          <ac:spMkLst>
            <pc:docMk/>
            <pc:sldMk cId="2346687376" sldId="360"/>
            <ac:spMk id="10" creationId="{CA14E173-B872-C3AC-FFF7-3DACDE7FE0E4}"/>
          </ac:spMkLst>
        </pc:spChg>
        <pc:graphicFrameChg chg="add mod">
          <ac:chgData name="James Moorhouse" userId="52c77cd9-d034-4c34-a84a-9452b75c1451" providerId="ADAL" clId="{91DDEA47-857D-408D-89DD-387641415777}" dt="2023-07-10T10:11:17.300" v="1883" actId="1076"/>
          <ac:graphicFrameMkLst>
            <pc:docMk/>
            <pc:sldMk cId="2346687376" sldId="360"/>
            <ac:graphicFrameMk id="7" creationId="{3DAE450A-E5EB-41C8-A74F-10252046BE14}"/>
          </ac:graphicFrameMkLst>
        </pc:graphicFrameChg>
      </pc:sldChg>
      <pc:sldChg chg="add">
        <pc:chgData name="James Moorhouse" userId="52c77cd9-d034-4c34-a84a-9452b75c1451" providerId="ADAL" clId="{91DDEA47-857D-408D-89DD-387641415777}" dt="2023-07-18T09:48:51.375" v="2946"/>
        <pc:sldMkLst>
          <pc:docMk/>
          <pc:sldMk cId="3429177761" sldId="361"/>
        </pc:sldMkLst>
      </pc:sldChg>
      <pc:sldChg chg="addSp delSp modSp add mod delCm">
        <pc:chgData name="James Moorhouse" userId="52c77cd9-d034-4c34-a84a-9452b75c1451" providerId="ADAL" clId="{91DDEA47-857D-408D-89DD-387641415777}" dt="2023-07-20T15:44:35.483" v="3071" actId="20577"/>
        <pc:sldMkLst>
          <pc:docMk/>
          <pc:sldMk cId="464760137" sldId="362"/>
        </pc:sldMkLst>
        <pc:spChg chg="mod">
          <ac:chgData name="James Moorhouse" userId="52c77cd9-d034-4c34-a84a-9452b75c1451" providerId="ADAL" clId="{91DDEA47-857D-408D-89DD-387641415777}" dt="2023-07-20T15:44:35.483" v="3071" actId="20577"/>
          <ac:spMkLst>
            <pc:docMk/>
            <pc:sldMk cId="464760137" sldId="362"/>
            <ac:spMk id="7" creationId="{318FC3B0-5D65-24A8-0226-39E2A0219726}"/>
          </ac:spMkLst>
        </pc:spChg>
        <pc:spChg chg="mod">
          <ac:chgData name="James Moorhouse" userId="52c77cd9-d034-4c34-a84a-9452b75c1451" providerId="ADAL" clId="{91DDEA47-857D-408D-89DD-387641415777}" dt="2023-07-20T15:44:00.543" v="3062" actId="20577"/>
          <ac:spMkLst>
            <pc:docMk/>
            <pc:sldMk cId="464760137" sldId="362"/>
            <ac:spMk id="11" creationId="{D4ED0712-657F-1E48-0E6E-FCA68322F377}"/>
          </ac:spMkLst>
        </pc:spChg>
        <pc:spChg chg="mod">
          <ac:chgData name="James Moorhouse" userId="52c77cd9-d034-4c34-a84a-9452b75c1451" providerId="ADAL" clId="{91DDEA47-857D-408D-89DD-387641415777}" dt="2023-07-20T15:43:50.614" v="3033" actId="20577"/>
          <ac:spMkLst>
            <pc:docMk/>
            <pc:sldMk cId="464760137" sldId="362"/>
            <ac:spMk id="17" creationId="{6A57DCEC-EEB6-2D3C-CF7A-7DB746A315A5}"/>
          </ac:spMkLst>
        </pc:spChg>
        <pc:spChg chg="mod">
          <ac:chgData name="James Moorhouse" userId="52c77cd9-d034-4c34-a84a-9452b75c1451" providerId="ADAL" clId="{91DDEA47-857D-408D-89DD-387641415777}" dt="2023-07-20T15:44:06.338" v="3064" actId="20577"/>
          <ac:spMkLst>
            <pc:docMk/>
            <pc:sldMk cId="464760137" sldId="362"/>
            <ac:spMk id="26" creationId="{D29A4083-5225-6387-DEED-49C14C636367}"/>
          </ac:spMkLst>
        </pc:spChg>
        <pc:graphicFrameChg chg="add mod ord">
          <ac:chgData name="James Moorhouse" userId="52c77cd9-d034-4c34-a84a-9452b75c1451" providerId="ADAL" clId="{91DDEA47-857D-408D-89DD-387641415777}" dt="2023-07-20T15:44:18.306" v="3067" actId="1076"/>
          <ac:graphicFrameMkLst>
            <pc:docMk/>
            <pc:sldMk cId="464760137" sldId="362"/>
            <ac:graphicFrameMk id="5" creationId="{B4C86EED-3654-ABE8-66E1-0AF1D74B7888}"/>
          </ac:graphicFrameMkLst>
        </pc:graphicFrameChg>
        <pc:graphicFrameChg chg="del">
          <ac:chgData name="James Moorhouse" userId="52c77cd9-d034-4c34-a84a-9452b75c1451" providerId="ADAL" clId="{91DDEA47-857D-408D-89DD-387641415777}" dt="2023-07-20T15:43:52.015" v="3034" actId="478"/>
          <ac:graphicFrameMkLst>
            <pc:docMk/>
            <pc:sldMk cId="464760137" sldId="362"/>
            <ac:graphicFrameMk id="6" creationId="{B5DCD1AB-5E57-37E4-B11E-0EDB98BF4FFE}"/>
          </ac:graphicFrameMkLst>
        </pc:graphicFrameChg>
        <pc:extLst>
          <p:ext xmlns:p="http://schemas.openxmlformats.org/presentationml/2006/main" uri="{D6D511B9-2390-475A-947B-AFAB55BFBCF1}">
            <pc226:cmChg xmlns:pc226="http://schemas.microsoft.com/office/powerpoint/2022/06/main/command" chg="del">
              <pc226:chgData name="James Moorhouse" userId="52c77cd9-d034-4c34-a84a-9452b75c1451" providerId="ADAL" clId="{91DDEA47-857D-408D-89DD-387641415777}" dt="2023-07-20T15:43:43.011" v="3030"/>
              <pc2:cmMkLst xmlns:pc2="http://schemas.microsoft.com/office/powerpoint/2019/9/main/command">
                <pc:docMk/>
                <pc:sldMk cId="464760137" sldId="362"/>
                <pc2:cmMk id="{B568B62F-3705-43C4-A315-6A52AD8F44E1}"/>
              </pc2:cmMkLst>
            </pc226:cmChg>
            <pc226:cmChg xmlns:pc226="http://schemas.microsoft.com/office/powerpoint/2022/06/main/command" chg="del">
              <pc226:chgData name="James Moorhouse" userId="52c77cd9-d034-4c34-a84a-9452b75c1451" providerId="ADAL" clId="{91DDEA47-857D-408D-89DD-387641415777}" dt="2023-07-20T15:43:44.154" v="3031"/>
              <pc2:cmMkLst xmlns:pc2="http://schemas.microsoft.com/office/powerpoint/2019/9/main/command">
                <pc:docMk/>
                <pc:sldMk cId="464760137" sldId="362"/>
                <pc2:cmMk id="{784427F9-5CC4-4655-B852-C10BB465E06A}"/>
              </pc2:cmMkLst>
            </pc226:cmChg>
          </p:ext>
        </pc:extLst>
      </pc:sldChg>
    </pc:docChg>
  </pc:docChgLst>
  <pc:docChgLst>
    <pc:chgData name="Caroline Hargrave" userId="b8f2e569-4c81-4f9d-96cf-9b35a10b6345" providerId="ADAL" clId="{680A93D7-E462-484F-96EB-DA7BCED71E7E}"/>
    <pc:docChg chg="custSel addSld delSld modSld">
      <pc:chgData name="Caroline Hargrave" userId="b8f2e569-4c81-4f9d-96cf-9b35a10b6345" providerId="ADAL" clId="{680A93D7-E462-484F-96EB-DA7BCED71E7E}" dt="2023-08-07T11:09:27.225" v="2777" actId="20577"/>
      <pc:docMkLst>
        <pc:docMk/>
      </pc:docMkLst>
      <pc:sldChg chg="modSp mod">
        <pc:chgData name="Caroline Hargrave" userId="b8f2e569-4c81-4f9d-96cf-9b35a10b6345" providerId="ADAL" clId="{680A93D7-E462-484F-96EB-DA7BCED71E7E}" dt="2023-08-04T20:02:06.233" v="270" actId="1076"/>
        <pc:sldMkLst>
          <pc:docMk/>
          <pc:sldMk cId="1955902489" sldId="256"/>
        </pc:sldMkLst>
        <pc:spChg chg="mod">
          <ac:chgData name="Caroline Hargrave" userId="b8f2e569-4c81-4f9d-96cf-9b35a10b6345" providerId="ADAL" clId="{680A93D7-E462-484F-96EB-DA7BCED71E7E}" dt="2023-08-04T20:02:06.233" v="270" actId="1076"/>
          <ac:spMkLst>
            <pc:docMk/>
            <pc:sldMk cId="1955902489" sldId="256"/>
            <ac:spMk id="5" creationId="{A68D4B8F-29AF-E75A-799F-E09A6CA53053}"/>
          </ac:spMkLst>
        </pc:spChg>
      </pc:sldChg>
      <pc:sldChg chg="modSp mod">
        <pc:chgData name="Caroline Hargrave" userId="b8f2e569-4c81-4f9d-96cf-9b35a10b6345" providerId="ADAL" clId="{680A93D7-E462-484F-96EB-DA7BCED71E7E}" dt="2023-08-04T20:20:17.039" v="545" actId="1076"/>
        <pc:sldMkLst>
          <pc:docMk/>
          <pc:sldMk cId="666449729" sldId="259"/>
        </pc:sldMkLst>
        <pc:spChg chg="mod">
          <ac:chgData name="Caroline Hargrave" userId="b8f2e569-4c81-4f9d-96cf-9b35a10b6345" providerId="ADAL" clId="{680A93D7-E462-484F-96EB-DA7BCED71E7E}" dt="2023-08-04T20:19:44.529" v="504" actId="20577"/>
          <ac:spMkLst>
            <pc:docMk/>
            <pc:sldMk cId="666449729" sldId="259"/>
            <ac:spMk id="3" creationId="{DCACA068-BF21-C6B9-7BEE-7F9D3A9A876E}"/>
          </ac:spMkLst>
        </pc:spChg>
        <pc:spChg chg="mod">
          <ac:chgData name="Caroline Hargrave" userId="b8f2e569-4c81-4f9d-96cf-9b35a10b6345" providerId="ADAL" clId="{680A93D7-E462-484F-96EB-DA7BCED71E7E}" dt="2023-08-04T20:20:17.039" v="545" actId="1076"/>
          <ac:spMkLst>
            <pc:docMk/>
            <pc:sldMk cId="666449729" sldId="259"/>
            <ac:spMk id="5" creationId="{3DB12513-E62B-3EB5-3153-51A1D1B3B518}"/>
          </ac:spMkLst>
        </pc:spChg>
      </pc:sldChg>
      <pc:sldChg chg="modSp mod">
        <pc:chgData name="Caroline Hargrave" userId="b8f2e569-4c81-4f9d-96cf-9b35a10b6345" providerId="ADAL" clId="{680A93D7-E462-484F-96EB-DA7BCED71E7E}" dt="2023-08-07T10:20:46.936" v="2688" actId="20577"/>
        <pc:sldMkLst>
          <pc:docMk/>
          <pc:sldMk cId="1534056843" sldId="260"/>
        </pc:sldMkLst>
        <pc:spChg chg="mod">
          <ac:chgData name="Caroline Hargrave" userId="b8f2e569-4c81-4f9d-96cf-9b35a10b6345" providerId="ADAL" clId="{680A93D7-E462-484F-96EB-DA7BCED71E7E}" dt="2023-08-07T10:20:46.936" v="2688" actId="20577"/>
          <ac:spMkLst>
            <pc:docMk/>
            <pc:sldMk cId="1534056843" sldId="260"/>
            <ac:spMk id="3" creationId="{21301797-3F2F-5DD6-2861-E2526453E000}"/>
          </ac:spMkLst>
        </pc:spChg>
        <pc:spChg chg="mod">
          <ac:chgData name="Caroline Hargrave" userId="b8f2e569-4c81-4f9d-96cf-9b35a10b6345" providerId="ADAL" clId="{680A93D7-E462-484F-96EB-DA7BCED71E7E}" dt="2023-08-07T10:20:41.321" v="2686" actId="20577"/>
          <ac:spMkLst>
            <pc:docMk/>
            <pc:sldMk cId="1534056843" sldId="260"/>
            <ac:spMk id="5" creationId="{C508DD95-55C4-D09D-E62F-745A4C428B68}"/>
          </ac:spMkLst>
        </pc:spChg>
      </pc:sldChg>
      <pc:sldChg chg="modSp mod">
        <pc:chgData name="Caroline Hargrave" userId="b8f2e569-4c81-4f9d-96cf-9b35a10b6345" providerId="ADAL" clId="{680A93D7-E462-484F-96EB-DA7BCED71E7E}" dt="2023-08-04T20:38:03.776" v="1701" actId="1076"/>
        <pc:sldMkLst>
          <pc:docMk/>
          <pc:sldMk cId="2706245988" sldId="271"/>
        </pc:sldMkLst>
        <pc:spChg chg="mod">
          <ac:chgData name="Caroline Hargrave" userId="b8f2e569-4c81-4f9d-96cf-9b35a10b6345" providerId="ADAL" clId="{680A93D7-E462-484F-96EB-DA7BCED71E7E}" dt="2023-08-04T20:38:03.776" v="1701" actId="1076"/>
          <ac:spMkLst>
            <pc:docMk/>
            <pc:sldMk cId="2706245988" sldId="271"/>
            <ac:spMk id="7" creationId="{27740DC6-567C-6C9E-DA43-1FDF80C02BAF}"/>
          </ac:spMkLst>
        </pc:spChg>
      </pc:sldChg>
      <pc:sldChg chg="modSp mod">
        <pc:chgData name="Caroline Hargrave" userId="b8f2e569-4c81-4f9d-96cf-9b35a10b6345" providerId="ADAL" clId="{680A93D7-E462-484F-96EB-DA7BCED71E7E}" dt="2023-08-04T20:41:44.448" v="2472" actId="1076"/>
        <pc:sldMkLst>
          <pc:docMk/>
          <pc:sldMk cId="246960877" sldId="272"/>
        </pc:sldMkLst>
        <pc:spChg chg="mod">
          <ac:chgData name="Caroline Hargrave" userId="b8f2e569-4c81-4f9d-96cf-9b35a10b6345" providerId="ADAL" clId="{680A93D7-E462-484F-96EB-DA7BCED71E7E}" dt="2023-08-04T20:41:44.448" v="2472" actId="1076"/>
          <ac:spMkLst>
            <pc:docMk/>
            <pc:sldMk cId="246960877" sldId="272"/>
            <ac:spMk id="6" creationId="{4F014235-2D3B-5009-35CB-95599F4F2D18}"/>
          </ac:spMkLst>
        </pc:spChg>
      </pc:sldChg>
      <pc:sldChg chg="modSp mod">
        <pc:chgData name="Caroline Hargrave" userId="b8f2e569-4c81-4f9d-96cf-9b35a10b6345" providerId="ADAL" clId="{680A93D7-E462-484F-96EB-DA7BCED71E7E}" dt="2023-08-04T20:35:09.384" v="1122" actId="1076"/>
        <pc:sldMkLst>
          <pc:docMk/>
          <pc:sldMk cId="3862755518" sldId="285"/>
        </pc:sldMkLst>
        <pc:spChg chg="mod">
          <ac:chgData name="Caroline Hargrave" userId="b8f2e569-4c81-4f9d-96cf-9b35a10b6345" providerId="ADAL" clId="{680A93D7-E462-484F-96EB-DA7BCED71E7E}" dt="2023-08-04T20:35:09.384" v="1122" actId="1076"/>
          <ac:spMkLst>
            <pc:docMk/>
            <pc:sldMk cId="3862755518" sldId="285"/>
            <ac:spMk id="3" creationId="{378048C1-4D60-9675-0808-ED25769BC43B}"/>
          </ac:spMkLst>
        </pc:spChg>
        <pc:spChg chg="mod">
          <ac:chgData name="Caroline Hargrave" userId="b8f2e569-4c81-4f9d-96cf-9b35a10b6345" providerId="ADAL" clId="{680A93D7-E462-484F-96EB-DA7BCED71E7E}" dt="2023-08-04T20:34:39.409" v="1101" actId="20577"/>
          <ac:spMkLst>
            <pc:docMk/>
            <pc:sldMk cId="3862755518" sldId="285"/>
            <ac:spMk id="5" creationId="{25500997-15A2-994B-D546-EE9807389B14}"/>
          </ac:spMkLst>
        </pc:spChg>
      </pc:sldChg>
      <pc:sldChg chg="modSp mod">
        <pc:chgData name="Caroline Hargrave" userId="b8f2e569-4c81-4f9d-96cf-9b35a10b6345" providerId="ADAL" clId="{680A93D7-E462-484F-96EB-DA7BCED71E7E}" dt="2023-08-04T20:44:01.904" v="2552" actId="1076"/>
        <pc:sldMkLst>
          <pc:docMk/>
          <pc:sldMk cId="4028453865" sldId="294"/>
        </pc:sldMkLst>
        <pc:spChg chg="mod">
          <ac:chgData name="Caroline Hargrave" userId="b8f2e569-4c81-4f9d-96cf-9b35a10b6345" providerId="ADAL" clId="{680A93D7-E462-484F-96EB-DA7BCED71E7E}" dt="2023-08-04T20:44:01.904" v="2552" actId="1076"/>
          <ac:spMkLst>
            <pc:docMk/>
            <pc:sldMk cId="4028453865" sldId="294"/>
            <ac:spMk id="4" creationId="{D7E549A2-72A1-DC71-4A2A-1E081E2F6CA9}"/>
          </ac:spMkLst>
        </pc:spChg>
      </pc:sldChg>
      <pc:sldChg chg="modSp mod">
        <pc:chgData name="Caroline Hargrave" userId="b8f2e569-4c81-4f9d-96cf-9b35a10b6345" providerId="ADAL" clId="{680A93D7-E462-484F-96EB-DA7BCED71E7E}" dt="2023-08-04T20:43:25.135" v="2549" actId="20577"/>
        <pc:sldMkLst>
          <pc:docMk/>
          <pc:sldMk cId="1312816323" sldId="296"/>
        </pc:sldMkLst>
        <pc:spChg chg="mod">
          <ac:chgData name="Caroline Hargrave" userId="b8f2e569-4c81-4f9d-96cf-9b35a10b6345" providerId="ADAL" clId="{680A93D7-E462-484F-96EB-DA7BCED71E7E}" dt="2023-08-04T20:43:25.135" v="2549" actId="20577"/>
          <ac:spMkLst>
            <pc:docMk/>
            <pc:sldMk cId="1312816323" sldId="296"/>
            <ac:spMk id="14" creationId="{603B822F-4136-C02C-DBED-67B39417DF93}"/>
          </ac:spMkLst>
        </pc:spChg>
        <pc:spChg chg="mod">
          <ac:chgData name="Caroline Hargrave" userId="b8f2e569-4c81-4f9d-96cf-9b35a10b6345" providerId="ADAL" clId="{680A93D7-E462-484F-96EB-DA7BCED71E7E}" dt="2023-08-04T20:43:09.179" v="2543" actId="20577"/>
          <ac:spMkLst>
            <pc:docMk/>
            <pc:sldMk cId="1312816323" sldId="296"/>
            <ac:spMk id="22" creationId="{DB8236C1-6996-D52E-378F-E0780E0A430C}"/>
          </ac:spMkLst>
        </pc:spChg>
      </pc:sldChg>
      <pc:sldChg chg="modSp mod">
        <pc:chgData name="Caroline Hargrave" userId="b8f2e569-4c81-4f9d-96cf-9b35a10b6345" providerId="ADAL" clId="{680A93D7-E462-484F-96EB-DA7BCED71E7E}" dt="2023-08-04T20:46:59.216" v="2640" actId="1076"/>
        <pc:sldMkLst>
          <pc:docMk/>
          <pc:sldMk cId="1475283271" sldId="297"/>
        </pc:sldMkLst>
        <pc:spChg chg="mod">
          <ac:chgData name="Caroline Hargrave" userId="b8f2e569-4c81-4f9d-96cf-9b35a10b6345" providerId="ADAL" clId="{680A93D7-E462-484F-96EB-DA7BCED71E7E}" dt="2023-08-04T20:46:59.216" v="2640" actId="1076"/>
          <ac:spMkLst>
            <pc:docMk/>
            <pc:sldMk cId="1475283271" sldId="297"/>
            <ac:spMk id="6" creationId="{DEF9AD43-7948-FB22-D9D1-2D85B6B903ED}"/>
          </ac:spMkLst>
        </pc:spChg>
      </pc:sldChg>
      <pc:sldChg chg="modSp mod">
        <pc:chgData name="Caroline Hargrave" userId="b8f2e569-4c81-4f9d-96cf-9b35a10b6345" providerId="ADAL" clId="{680A93D7-E462-484F-96EB-DA7BCED71E7E}" dt="2023-08-04T20:44:57.775" v="2560" actId="1076"/>
        <pc:sldMkLst>
          <pc:docMk/>
          <pc:sldMk cId="190860732" sldId="298"/>
        </pc:sldMkLst>
        <pc:spChg chg="mod">
          <ac:chgData name="Caroline Hargrave" userId="b8f2e569-4c81-4f9d-96cf-9b35a10b6345" providerId="ADAL" clId="{680A93D7-E462-484F-96EB-DA7BCED71E7E}" dt="2023-08-04T20:44:57.775" v="2560" actId="1076"/>
          <ac:spMkLst>
            <pc:docMk/>
            <pc:sldMk cId="190860732" sldId="298"/>
            <ac:spMk id="3" creationId="{50582409-063F-3223-415D-FF96302CF1B8}"/>
          </ac:spMkLst>
        </pc:spChg>
        <pc:spChg chg="mod">
          <ac:chgData name="Caroline Hargrave" userId="b8f2e569-4c81-4f9d-96cf-9b35a10b6345" providerId="ADAL" clId="{680A93D7-E462-484F-96EB-DA7BCED71E7E}" dt="2023-08-04T20:44:18.369" v="2557" actId="20577"/>
          <ac:spMkLst>
            <pc:docMk/>
            <pc:sldMk cId="190860732" sldId="298"/>
            <ac:spMk id="6" creationId="{03D81EC3-B794-2FDD-AA9C-32537E849853}"/>
          </ac:spMkLst>
        </pc:spChg>
        <pc:spChg chg="mod">
          <ac:chgData name="Caroline Hargrave" userId="b8f2e569-4c81-4f9d-96cf-9b35a10b6345" providerId="ADAL" clId="{680A93D7-E462-484F-96EB-DA7BCED71E7E}" dt="2023-08-04T20:44:36.821" v="2558" actId="20577"/>
          <ac:spMkLst>
            <pc:docMk/>
            <pc:sldMk cId="190860732" sldId="298"/>
            <ac:spMk id="7" creationId="{79F8F49D-2CE4-543B-E684-D8DA1A0CA881}"/>
          </ac:spMkLst>
        </pc:spChg>
      </pc:sldChg>
      <pc:sldChg chg="modSp mod">
        <pc:chgData name="Caroline Hargrave" userId="b8f2e569-4c81-4f9d-96cf-9b35a10b6345" providerId="ADAL" clId="{680A93D7-E462-484F-96EB-DA7BCED71E7E}" dt="2023-08-04T20:02:49.047" v="296" actId="20577"/>
        <pc:sldMkLst>
          <pc:docMk/>
          <pc:sldMk cId="1241771570" sldId="302"/>
        </pc:sldMkLst>
        <pc:spChg chg="mod">
          <ac:chgData name="Caroline Hargrave" userId="b8f2e569-4c81-4f9d-96cf-9b35a10b6345" providerId="ADAL" clId="{680A93D7-E462-484F-96EB-DA7BCED71E7E}" dt="2023-08-04T20:02:49.047" v="296" actId="20577"/>
          <ac:spMkLst>
            <pc:docMk/>
            <pc:sldMk cId="1241771570" sldId="302"/>
            <ac:spMk id="2" creationId="{0337A325-070C-B105-88BF-8C1C70C053B2}"/>
          </ac:spMkLst>
        </pc:spChg>
      </pc:sldChg>
      <pc:sldChg chg="modSp mod">
        <pc:chgData name="Caroline Hargrave" userId="b8f2e569-4c81-4f9d-96cf-9b35a10b6345" providerId="ADAL" clId="{680A93D7-E462-484F-96EB-DA7BCED71E7E}" dt="2023-08-04T20:15:21.933" v="435" actId="6549"/>
        <pc:sldMkLst>
          <pc:docMk/>
          <pc:sldMk cId="1893297988" sldId="319"/>
        </pc:sldMkLst>
        <pc:spChg chg="mod">
          <ac:chgData name="Caroline Hargrave" userId="b8f2e569-4c81-4f9d-96cf-9b35a10b6345" providerId="ADAL" clId="{680A93D7-E462-484F-96EB-DA7BCED71E7E}" dt="2023-08-04T20:15:21.933" v="435" actId="6549"/>
          <ac:spMkLst>
            <pc:docMk/>
            <pc:sldMk cId="1893297988" sldId="319"/>
            <ac:spMk id="18" creationId="{27489585-676A-80AF-6018-4B81526BF56F}"/>
          </ac:spMkLst>
        </pc:spChg>
      </pc:sldChg>
      <pc:sldChg chg="del">
        <pc:chgData name="Caroline Hargrave" userId="b8f2e569-4c81-4f9d-96cf-9b35a10b6345" providerId="ADAL" clId="{680A93D7-E462-484F-96EB-DA7BCED71E7E}" dt="2023-08-04T20:13:35.603" v="407" actId="47"/>
        <pc:sldMkLst>
          <pc:docMk/>
          <pc:sldMk cId="761251168" sldId="320"/>
        </pc:sldMkLst>
      </pc:sldChg>
      <pc:sldChg chg="modSp mod">
        <pc:chgData name="Caroline Hargrave" userId="b8f2e569-4c81-4f9d-96cf-9b35a10b6345" providerId="ADAL" clId="{680A93D7-E462-484F-96EB-DA7BCED71E7E}" dt="2023-08-04T20:45:50.235" v="2615" actId="20577"/>
        <pc:sldMkLst>
          <pc:docMk/>
          <pc:sldMk cId="2677029505" sldId="323"/>
        </pc:sldMkLst>
        <pc:spChg chg="mod">
          <ac:chgData name="Caroline Hargrave" userId="b8f2e569-4c81-4f9d-96cf-9b35a10b6345" providerId="ADAL" clId="{680A93D7-E462-484F-96EB-DA7BCED71E7E}" dt="2023-08-04T20:45:50.235" v="2615" actId="20577"/>
          <ac:spMkLst>
            <pc:docMk/>
            <pc:sldMk cId="2677029505" sldId="323"/>
            <ac:spMk id="19" creationId="{72AB0CAC-66A2-6DED-3E4C-AE3F25A5D48F}"/>
          </ac:spMkLst>
        </pc:spChg>
        <pc:spChg chg="mod">
          <ac:chgData name="Caroline Hargrave" userId="b8f2e569-4c81-4f9d-96cf-9b35a10b6345" providerId="ADAL" clId="{680A93D7-E462-484F-96EB-DA7BCED71E7E}" dt="2023-08-04T20:45:34.127" v="2600" actId="6549"/>
          <ac:spMkLst>
            <pc:docMk/>
            <pc:sldMk cId="2677029505" sldId="323"/>
            <ac:spMk id="20" creationId="{89513DB5-CDC8-B3EA-35C5-187671F47E6A}"/>
          </ac:spMkLst>
        </pc:spChg>
      </pc:sldChg>
      <pc:sldChg chg="addSp modSp mod">
        <pc:chgData name="Caroline Hargrave" userId="b8f2e569-4c81-4f9d-96cf-9b35a10b6345" providerId="ADAL" clId="{680A93D7-E462-484F-96EB-DA7BCED71E7E}" dt="2023-08-07T11:09:27.225" v="2777" actId="20577"/>
        <pc:sldMkLst>
          <pc:docMk/>
          <pc:sldMk cId="2750249233" sldId="325"/>
        </pc:sldMkLst>
        <pc:spChg chg="add mod">
          <ac:chgData name="Caroline Hargrave" userId="b8f2e569-4c81-4f9d-96cf-9b35a10b6345" providerId="ADAL" clId="{680A93D7-E462-484F-96EB-DA7BCED71E7E}" dt="2023-08-07T11:09:27.225" v="2777" actId="20577"/>
          <ac:spMkLst>
            <pc:docMk/>
            <pc:sldMk cId="2750249233" sldId="325"/>
            <ac:spMk id="3" creationId="{CB004094-B825-7C6C-CAC7-FC26A8D133E9}"/>
          </ac:spMkLst>
        </pc:spChg>
      </pc:sldChg>
      <pc:sldChg chg="addSp modSp mod">
        <pc:chgData name="Caroline Hargrave" userId="b8f2e569-4c81-4f9d-96cf-9b35a10b6345" providerId="ADAL" clId="{680A93D7-E462-484F-96EB-DA7BCED71E7E}" dt="2023-08-04T20:22:59.751" v="633" actId="20577"/>
        <pc:sldMkLst>
          <pc:docMk/>
          <pc:sldMk cId="3972009490" sldId="326"/>
        </pc:sldMkLst>
        <pc:spChg chg="add mod">
          <ac:chgData name="Caroline Hargrave" userId="b8f2e569-4c81-4f9d-96cf-9b35a10b6345" providerId="ADAL" clId="{680A93D7-E462-484F-96EB-DA7BCED71E7E}" dt="2023-08-04T20:22:23.406" v="601"/>
          <ac:spMkLst>
            <pc:docMk/>
            <pc:sldMk cId="3972009490" sldId="326"/>
            <ac:spMk id="5" creationId="{FFF4CA10-82C4-04DE-E05E-13AF9406ADB7}"/>
          </ac:spMkLst>
        </pc:spChg>
        <pc:spChg chg="mod">
          <ac:chgData name="Caroline Hargrave" userId="b8f2e569-4c81-4f9d-96cf-9b35a10b6345" providerId="ADAL" clId="{680A93D7-E462-484F-96EB-DA7BCED71E7E}" dt="2023-08-04T20:22:59.751" v="633" actId="20577"/>
          <ac:spMkLst>
            <pc:docMk/>
            <pc:sldMk cId="3972009490" sldId="326"/>
            <ac:spMk id="6" creationId="{89186521-D958-B453-331A-CE89C859AF93}"/>
          </ac:spMkLst>
        </pc:spChg>
        <pc:spChg chg="mod">
          <ac:chgData name="Caroline Hargrave" userId="b8f2e569-4c81-4f9d-96cf-9b35a10b6345" providerId="ADAL" clId="{680A93D7-E462-484F-96EB-DA7BCED71E7E}" dt="2023-08-04T20:22:40.251" v="604" actId="20577"/>
          <ac:spMkLst>
            <pc:docMk/>
            <pc:sldMk cId="3972009490" sldId="326"/>
            <ac:spMk id="9" creationId="{B1B748F4-EBC8-2152-BE9E-2467BD5DE8E8}"/>
          </ac:spMkLst>
        </pc:spChg>
      </pc:sldChg>
      <pc:sldChg chg="modSp mod">
        <pc:chgData name="Caroline Hargrave" userId="b8f2e569-4c81-4f9d-96cf-9b35a10b6345" providerId="ADAL" clId="{680A93D7-E462-484F-96EB-DA7BCED71E7E}" dt="2023-08-04T20:25:38.725" v="638" actId="20577"/>
        <pc:sldMkLst>
          <pc:docMk/>
          <pc:sldMk cId="2594399624" sldId="327"/>
        </pc:sldMkLst>
        <pc:spChg chg="mod">
          <ac:chgData name="Caroline Hargrave" userId="b8f2e569-4c81-4f9d-96cf-9b35a10b6345" providerId="ADAL" clId="{680A93D7-E462-484F-96EB-DA7BCED71E7E}" dt="2023-08-04T20:25:38.725" v="638" actId="20577"/>
          <ac:spMkLst>
            <pc:docMk/>
            <pc:sldMk cId="2594399624" sldId="327"/>
            <ac:spMk id="9" creationId="{7EAAEAE9-CCAF-58FD-9A6C-AC177A24486C}"/>
          </ac:spMkLst>
        </pc:spChg>
      </pc:sldChg>
      <pc:sldChg chg="modSp mod">
        <pc:chgData name="Caroline Hargrave" userId="b8f2e569-4c81-4f9d-96cf-9b35a10b6345" providerId="ADAL" clId="{680A93D7-E462-484F-96EB-DA7BCED71E7E}" dt="2023-08-07T10:21:21.091" v="2725" actId="20577"/>
        <pc:sldMkLst>
          <pc:docMk/>
          <pc:sldMk cId="4204349762" sldId="329"/>
        </pc:sldMkLst>
        <pc:spChg chg="mod">
          <ac:chgData name="Caroline Hargrave" userId="b8f2e569-4c81-4f9d-96cf-9b35a10b6345" providerId="ADAL" clId="{680A93D7-E462-484F-96EB-DA7BCED71E7E}" dt="2023-08-07T10:21:15.794" v="2724" actId="20577"/>
          <ac:spMkLst>
            <pc:docMk/>
            <pc:sldMk cId="4204349762" sldId="329"/>
            <ac:spMk id="9" creationId="{F18952D4-1C9B-88D5-F07B-487FAC3C3C7D}"/>
          </ac:spMkLst>
        </pc:spChg>
        <pc:spChg chg="mod">
          <ac:chgData name="Caroline Hargrave" userId="b8f2e569-4c81-4f9d-96cf-9b35a10b6345" providerId="ADAL" clId="{680A93D7-E462-484F-96EB-DA7BCED71E7E}" dt="2023-08-07T10:21:21.091" v="2725" actId="20577"/>
          <ac:spMkLst>
            <pc:docMk/>
            <pc:sldMk cId="4204349762" sldId="329"/>
            <ac:spMk id="10" creationId="{66F95F85-8210-244D-A5A5-70BDBD70A899}"/>
          </ac:spMkLst>
        </pc:spChg>
        <pc:graphicFrameChg chg="mod">
          <ac:chgData name="Caroline Hargrave" userId="b8f2e569-4c81-4f9d-96cf-9b35a10b6345" providerId="ADAL" clId="{680A93D7-E462-484F-96EB-DA7BCED71E7E}" dt="2023-08-04T20:26:35.031" v="644" actId="207"/>
          <ac:graphicFrameMkLst>
            <pc:docMk/>
            <pc:sldMk cId="4204349762" sldId="329"/>
            <ac:graphicFrameMk id="5" creationId="{5FE1F613-16A1-489E-9DFB-0F8754EA629C}"/>
          </ac:graphicFrameMkLst>
        </pc:graphicFrameChg>
      </pc:sldChg>
      <pc:sldChg chg="modSp mod">
        <pc:chgData name="Caroline Hargrave" userId="b8f2e569-4c81-4f9d-96cf-9b35a10b6345" providerId="ADAL" clId="{680A93D7-E462-484F-96EB-DA7BCED71E7E}" dt="2023-08-04T20:33:04.185" v="1068" actId="20577"/>
        <pc:sldMkLst>
          <pc:docMk/>
          <pc:sldMk cId="1117140890" sldId="330"/>
        </pc:sldMkLst>
        <pc:spChg chg="mod">
          <ac:chgData name="Caroline Hargrave" userId="b8f2e569-4c81-4f9d-96cf-9b35a10b6345" providerId="ADAL" clId="{680A93D7-E462-484F-96EB-DA7BCED71E7E}" dt="2023-08-04T20:33:04.185" v="1068" actId="20577"/>
          <ac:spMkLst>
            <pc:docMk/>
            <pc:sldMk cId="1117140890" sldId="330"/>
            <ac:spMk id="6" creationId="{1F8C487B-BC83-A82C-93E5-ECA6137436F8}"/>
          </ac:spMkLst>
        </pc:spChg>
        <pc:spChg chg="mod">
          <ac:chgData name="Caroline Hargrave" userId="b8f2e569-4c81-4f9d-96cf-9b35a10b6345" providerId="ADAL" clId="{680A93D7-E462-484F-96EB-DA7BCED71E7E}" dt="2023-08-04T20:32:50.845" v="1060" actId="20577"/>
          <ac:spMkLst>
            <pc:docMk/>
            <pc:sldMk cId="1117140890" sldId="330"/>
            <ac:spMk id="7" creationId="{94655DBE-7EAD-BFD4-ECC1-43351296E4EB}"/>
          </ac:spMkLst>
        </pc:spChg>
      </pc:sldChg>
      <pc:sldChg chg="modSp mod">
        <pc:chgData name="Caroline Hargrave" userId="b8f2e569-4c81-4f9d-96cf-9b35a10b6345" providerId="ADAL" clId="{680A93D7-E462-484F-96EB-DA7BCED71E7E}" dt="2023-08-04T20:42:47.144" v="2502" actId="20577"/>
        <pc:sldMkLst>
          <pc:docMk/>
          <pc:sldMk cId="3718722714" sldId="331"/>
        </pc:sldMkLst>
        <pc:spChg chg="mod">
          <ac:chgData name="Caroline Hargrave" userId="b8f2e569-4c81-4f9d-96cf-9b35a10b6345" providerId="ADAL" clId="{680A93D7-E462-484F-96EB-DA7BCED71E7E}" dt="2023-08-04T20:42:47.144" v="2502" actId="20577"/>
          <ac:spMkLst>
            <pc:docMk/>
            <pc:sldMk cId="3718722714" sldId="331"/>
            <ac:spMk id="2" creationId="{D4590A81-3C94-6D60-4B79-E368CA34DF22}"/>
          </ac:spMkLst>
        </pc:spChg>
        <pc:spChg chg="mod">
          <ac:chgData name="Caroline Hargrave" userId="b8f2e569-4c81-4f9d-96cf-9b35a10b6345" providerId="ADAL" clId="{680A93D7-E462-484F-96EB-DA7BCED71E7E}" dt="2023-08-04T20:42:38.456" v="2497" actId="1076"/>
          <ac:spMkLst>
            <pc:docMk/>
            <pc:sldMk cId="3718722714" sldId="331"/>
            <ac:spMk id="7" creationId="{FBEA1E5E-9F64-D2E9-169A-57380285AB22}"/>
          </ac:spMkLst>
        </pc:spChg>
      </pc:sldChg>
      <pc:sldChg chg="addSp modSp mod">
        <pc:chgData name="Caroline Hargrave" userId="b8f2e569-4c81-4f9d-96cf-9b35a10b6345" providerId="ADAL" clId="{680A93D7-E462-484F-96EB-DA7BCED71E7E}" dt="2023-08-05T08:00:20.508" v="2680" actId="207"/>
        <pc:sldMkLst>
          <pc:docMk/>
          <pc:sldMk cId="1305724046" sldId="332"/>
        </pc:sldMkLst>
        <pc:spChg chg="mod">
          <ac:chgData name="Caroline Hargrave" userId="b8f2e569-4c81-4f9d-96cf-9b35a10b6345" providerId="ADAL" clId="{680A93D7-E462-484F-96EB-DA7BCED71E7E}" dt="2023-08-05T07:59:39.404" v="2668" actId="113"/>
          <ac:spMkLst>
            <pc:docMk/>
            <pc:sldMk cId="1305724046" sldId="332"/>
            <ac:spMk id="3" creationId="{9867B429-8321-43B3-AE89-BE40560AD795}"/>
          </ac:spMkLst>
        </pc:spChg>
        <pc:spChg chg="mod">
          <ac:chgData name="Caroline Hargrave" userId="b8f2e569-4c81-4f9d-96cf-9b35a10b6345" providerId="ADAL" clId="{680A93D7-E462-484F-96EB-DA7BCED71E7E}" dt="2023-08-04T20:04:14.057" v="302" actId="6549"/>
          <ac:spMkLst>
            <pc:docMk/>
            <pc:sldMk cId="1305724046" sldId="332"/>
            <ac:spMk id="4" creationId="{D959F220-DF74-3FB3-B522-604DCFCEC606}"/>
          </ac:spMkLst>
        </pc:spChg>
        <pc:spChg chg="mod">
          <ac:chgData name="Caroline Hargrave" userId="b8f2e569-4c81-4f9d-96cf-9b35a10b6345" providerId="ADAL" clId="{680A93D7-E462-484F-96EB-DA7BCED71E7E}" dt="2023-08-04T20:04:17.755" v="305" actId="20577"/>
          <ac:spMkLst>
            <pc:docMk/>
            <pc:sldMk cId="1305724046" sldId="332"/>
            <ac:spMk id="5" creationId="{EFAAAEC0-BA9F-18C4-675E-4AE0B1FE7DBC}"/>
          </ac:spMkLst>
        </pc:spChg>
        <pc:spChg chg="mod">
          <ac:chgData name="Caroline Hargrave" userId="b8f2e569-4c81-4f9d-96cf-9b35a10b6345" providerId="ADAL" clId="{680A93D7-E462-484F-96EB-DA7BCED71E7E}" dt="2023-08-04T20:04:19.722" v="306" actId="20577"/>
          <ac:spMkLst>
            <pc:docMk/>
            <pc:sldMk cId="1305724046" sldId="332"/>
            <ac:spMk id="6" creationId="{032D1AF0-1840-0BBC-B1F2-B65AB550F5C2}"/>
          </ac:spMkLst>
        </pc:spChg>
        <pc:spChg chg="mod">
          <ac:chgData name="Caroline Hargrave" userId="b8f2e569-4c81-4f9d-96cf-9b35a10b6345" providerId="ADAL" clId="{680A93D7-E462-484F-96EB-DA7BCED71E7E}" dt="2023-08-05T07:59:15.453" v="2658" actId="207"/>
          <ac:spMkLst>
            <pc:docMk/>
            <pc:sldMk cId="1305724046" sldId="332"/>
            <ac:spMk id="7" creationId="{B3DAB83F-624B-803D-1E54-9352E954472E}"/>
          </ac:spMkLst>
        </pc:spChg>
        <pc:spChg chg="mod">
          <ac:chgData name="Caroline Hargrave" userId="b8f2e569-4c81-4f9d-96cf-9b35a10b6345" providerId="ADAL" clId="{680A93D7-E462-484F-96EB-DA7BCED71E7E}" dt="2023-08-04T20:04:08.496" v="299" actId="6549"/>
          <ac:spMkLst>
            <pc:docMk/>
            <pc:sldMk cId="1305724046" sldId="332"/>
            <ac:spMk id="8" creationId="{1091268D-DBBC-5BC4-13BD-9167E5674B96}"/>
          </ac:spMkLst>
        </pc:spChg>
        <pc:spChg chg="add mod">
          <ac:chgData name="Caroline Hargrave" userId="b8f2e569-4c81-4f9d-96cf-9b35a10b6345" providerId="ADAL" clId="{680A93D7-E462-484F-96EB-DA7BCED71E7E}" dt="2023-08-05T07:59:23.721" v="2662" actId="207"/>
          <ac:spMkLst>
            <pc:docMk/>
            <pc:sldMk cId="1305724046" sldId="332"/>
            <ac:spMk id="10" creationId="{095983FD-25AF-2F3F-2362-3E4C6049517E}"/>
          </ac:spMkLst>
        </pc:spChg>
        <pc:spChg chg="mod">
          <ac:chgData name="Caroline Hargrave" userId="b8f2e569-4c81-4f9d-96cf-9b35a10b6345" providerId="ADAL" clId="{680A93D7-E462-484F-96EB-DA7BCED71E7E}" dt="2023-08-04T20:04:25.932" v="309" actId="20577"/>
          <ac:spMkLst>
            <pc:docMk/>
            <pc:sldMk cId="1305724046" sldId="332"/>
            <ac:spMk id="11" creationId="{225659E1-04B0-F5FE-A4E6-A3D33FEB47D5}"/>
          </ac:spMkLst>
        </pc:spChg>
        <pc:spChg chg="mod">
          <ac:chgData name="Caroline Hargrave" userId="b8f2e569-4c81-4f9d-96cf-9b35a10b6345" providerId="ADAL" clId="{680A93D7-E462-484F-96EB-DA7BCED71E7E}" dt="2023-08-04T20:04:24.410" v="308" actId="20577"/>
          <ac:spMkLst>
            <pc:docMk/>
            <pc:sldMk cId="1305724046" sldId="332"/>
            <ac:spMk id="12" creationId="{47C32E64-EFB4-9C98-AE8C-99172C34B086}"/>
          </ac:spMkLst>
        </pc:spChg>
        <pc:spChg chg="mod">
          <ac:chgData name="Caroline Hargrave" userId="b8f2e569-4c81-4f9d-96cf-9b35a10b6345" providerId="ADAL" clId="{680A93D7-E462-484F-96EB-DA7BCED71E7E}" dt="2023-08-04T20:04:22.787" v="307" actId="20577"/>
          <ac:spMkLst>
            <pc:docMk/>
            <pc:sldMk cId="1305724046" sldId="332"/>
            <ac:spMk id="13" creationId="{F37F39BB-CE60-CA19-55C2-8026109EEBDF}"/>
          </ac:spMkLst>
        </pc:spChg>
        <pc:spChg chg="add mod">
          <ac:chgData name="Caroline Hargrave" userId="b8f2e569-4c81-4f9d-96cf-9b35a10b6345" providerId="ADAL" clId="{680A93D7-E462-484F-96EB-DA7BCED71E7E}" dt="2023-08-05T07:59:45.020" v="2670" actId="207"/>
          <ac:spMkLst>
            <pc:docMk/>
            <pc:sldMk cId="1305724046" sldId="332"/>
            <ac:spMk id="15" creationId="{23561268-CD55-FF3F-A725-65419D401237}"/>
          </ac:spMkLst>
        </pc:spChg>
        <pc:spChg chg="add mod">
          <ac:chgData name="Caroline Hargrave" userId="b8f2e569-4c81-4f9d-96cf-9b35a10b6345" providerId="ADAL" clId="{680A93D7-E462-484F-96EB-DA7BCED71E7E}" dt="2023-08-05T07:59:51.668" v="2672" actId="207"/>
          <ac:spMkLst>
            <pc:docMk/>
            <pc:sldMk cId="1305724046" sldId="332"/>
            <ac:spMk id="17" creationId="{E44E9228-4BEF-70DF-41B4-C03113C67249}"/>
          </ac:spMkLst>
        </pc:spChg>
        <pc:spChg chg="add mod">
          <ac:chgData name="Caroline Hargrave" userId="b8f2e569-4c81-4f9d-96cf-9b35a10b6345" providerId="ADAL" clId="{680A93D7-E462-484F-96EB-DA7BCED71E7E}" dt="2023-08-05T07:59:58" v="2674" actId="207"/>
          <ac:spMkLst>
            <pc:docMk/>
            <pc:sldMk cId="1305724046" sldId="332"/>
            <ac:spMk id="19" creationId="{05CA359B-3673-643F-B38A-68BA112EE17E}"/>
          </ac:spMkLst>
        </pc:spChg>
        <pc:spChg chg="add mod">
          <ac:chgData name="Caroline Hargrave" userId="b8f2e569-4c81-4f9d-96cf-9b35a10b6345" providerId="ADAL" clId="{680A93D7-E462-484F-96EB-DA7BCED71E7E}" dt="2023-08-05T08:00:07.677" v="2676" actId="207"/>
          <ac:spMkLst>
            <pc:docMk/>
            <pc:sldMk cId="1305724046" sldId="332"/>
            <ac:spMk id="21" creationId="{AB456B65-62A2-49D3-A64B-BE2C620F519C}"/>
          </ac:spMkLst>
        </pc:spChg>
        <pc:spChg chg="add mod">
          <ac:chgData name="Caroline Hargrave" userId="b8f2e569-4c81-4f9d-96cf-9b35a10b6345" providerId="ADAL" clId="{680A93D7-E462-484F-96EB-DA7BCED71E7E}" dt="2023-08-05T08:00:13.878" v="2678" actId="207"/>
          <ac:spMkLst>
            <pc:docMk/>
            <pc:sldMk cId="1305724046" sldId="332"/>
            <ac:spMk id="23" creationId="{E4B1E132-A3D7-3BCF-757A-B0DFEEF6A68E}"/>
          </ac:spMkLst>
        </pc:spChg>
        <pc:spChg chg="add mod">
          <ac:chgData name="Caroline Hargrave" userId="b8f2e569-4c81-4f9d-96cf-9b35a10b6345" providerId="ADAL" clId="{680A93D7-E462-484F-96EB-DA7BCED71E7E}" dt="2023-08-05T08:00:20.508" v="2680" actId="207"/>
          <ac:spMkLst>
            <pc:docMk/>
            <pc:sldMk cId="1305724046" sldId="332"/>
            <ac:spMk id="25" creationId="{DB7E722E-BA15-D757-062D-E923CDFAF291}"/>
          </ac:spMkLst>
        </pc:spChg>
      </pc:sldChg>
      <pc:sldChg chg="modSp mod">
        <pc:chgData name="Caroline Hargrave" userId="b8f2e569-4c81-4f9d-96cf-9b35a10b6345" providerId="ADAL" clId="{680A93D7-E462-484F-96EB-DA7BCED71E7E}" dt="2023-08-04T06:17:33.694" v="261" actId="20577"/>
        <pc:sldMkLst>
          <pc:docMk/>
          <pc:sldMk cId="3900894792" sldId="333"/>
        </pc:sldMkLst>
        <pc:graphicFrameChg chg="mod modGraphic">
          <ac:chgData name="Caroline Hargrave" userId="b8f2e569-4c81-4f9d-96cf-9b35a10b6345" providerId="ADAL" clId="{680A93D7-E462-484F-96EB-DA7BCED71E7E}" dt="2023-08-04T06:17:33.694" v="261" actId="20577"/>
          <ac:graphicFrameMkLst>
            <pc:docMk/>
            <pc:sldMk cId="3900894792" sldId="333"/>
            <ac:graphicFrameMk id="4" creationId="{AE46E3AF-5FDD-49AD-CCF0-42758702F1FB}"/>
          </ac:graphicFrameMkLst>
        </pc:graphicFrameChg>
      </pc:sldChg>
      <pc:sldChg chg="modSp mod">
        <pc:chgData name="Caroline Hargrave" userId="b8f2e569-4c81-4f9d-96cf-9b35a10b6345" providerId="ADAL" clId="{680A93D7-E462-484F-96EB-DA7BCED71E7E}" dt="2023-08-04T20:21:49.665" v="599" actId="20577"/>
        <pc:sldMkLst>
          <pc:docMk/>
          <pc:sldMk cId="2279888797" sldId="338"/>
        </pc:sldMkLst>
        <pc:spChg chg="mod">
          <ac:chgData name="Caroline Hargrave" userId="b8f2e569-4c81-4f9d-96cf-9b35a10b6345" providerId="ADAL" clId="{680A93D7-E462-484F-96EB-DA7BCED71E7E}" dt="2023-08-04T20:21:49.665" v="599" actId="20577"/>
          <ac:spMkLst>
            <pc:docMk/>
            <pc:sldMk cId="2279888797" sldId="338"/>
            <ac:spMk id="7" creationId="{7AED962B-314E-BA88-28FA-8EA5A7BE2D03}"/>
          </ac:spMkLst>
        </pc:spChg>
        <pc:spChg chg="mod">
          <ac:chgData name="Caroline Hargrave" userId="b8f2e569-4c81-4f9d-96cf-9b35a10b6345" providerId="ADAL" clId="{680A93D7-E462-484F-96EB-DA7BCED71E7E}" dt="2023-08-04T20:21:23.996" v="593" actId="6549"/>
          <ac:spMkLst>
            <pc:docMk/>
            <pc:sldMk cId="2279888797" sldId="338"/>
            <ac:spMk id="8" creationId="{B3691AF0-3B09-5185-0F59-F379BB090B66}"/>
          </ac:spMkLst>
        </pc:spChg>
      </pc:sldChg>
      <pc:sldChg chg="modSp mod">
        <pc:chgData name="Caroline Hargrave" userId="b8f2e569-4c81-4f9d-96cf-9b35a10b6345" providerId="ADAL" clId="{680A93D7-E462-484F-96EB-DA7BCED71E7E}" dt="2023-08-04T20:14:20.454" v="429" actId="20577"/>
        <pc:sldMkLst>
          <pc:docMk/>
          <pc:sldMk cId="1399475338" sldId="346"/>
        </pc:sldMkLst>
        <pc:spChg chg="mod">
          <ac:chgData name="Caroline Hargrave" userId="b8f2e569-4c81-4f9d-96cf-9b35a10b6345" providerId="ADAL" clId="{680A93D7-E462-484F-96EB-DA7BCED71E7E}" dt="2023-07-25T08:50:12.642" v="226" actId="1076"/>
          <ac:spMkLst>
            <pc:docMk/>
            <pc:sldMk cId="1399475338" sldId="346"/>
            <ac:spMk id="3" creationId="{AF569D63-63A7-C2E1-017D-FD877032D015}"/>
          </ac:spMkLst>
        </pc:spChg>
        <pc:spChg chg="mod">
          <ac:chgData name="Caroline Hargrave" userId="b8f2e569-4c81-4f9d-96cf-9b35a10b6345" providerId="ADAL" clId="{680A93D7-E462-484F-96EB-DA7BCED71E7E}" dt="2023-08-04T20:14:20.454" v="429" actId="20577"/>
          <ac:spMkLst>
            <pc:docMk/>
            <pc:sldMk cId="1399475338" sldId="346"/>
            <ac:spMk id="6" creationId="{32B146B7-7572-67D2-796F-C4CB133034ED}"/>
          </ac:spMkLst>
        </pc:spChg>
      </pc:sldChg>
      <pc:sldChg chg="addSp modSp mod">
        <pc:chgData name="Caroline Hargrave" userId="b8f2e569-4c81-4f9d-96cf-9b35a10b6345" providerId="ADAL" clId="{680A93D7-E462-484F-96EB-DA7BCED71E7E}" dt="2023-08-04T20:14:51.312" v="430" actId="1076"/>
        <pc:sldMkLst>
          <pc:docMk/>
          <pc:sldMk cId="85790236" sldId="348"/>
        </pc:sldMkLst>
        <pc:spChg chg="mod">
          <ac:chgData name="Caroline Hargrave" userId="b8f2e569-4c81-4f9d-96cf-9b35a10b6345" providerId="ADAL" clId="{680A93D7-E462-484F-96EB-DA7BCED71E7E}" dt="2023-08-04T20:14:51.312" v="430" actId="1076"/>
          <ac:spMkLst>
            <pc:docMk/>
            <pc:sldMk cId="85790236" sldId="348"/>
            <ac:spMk id="2" creationId="{4F5FD014-1251-4680-0267-B27EFD6B67DA}"/>
          </ac:spMkLst>
        </pc:spChg>
        <pc:spChg chg="mod">
          <ac:chgData name="Caroline Hargrave" userId="b8f2e569-4c81-4f9d-96cf-9b35a10b6345" providerId="ADAL" clId="{680A93D7-E462-484F-96EB-DA7BCED71E7E}" dt="2023-08-04T20:14:51.312" v="430" actId="1076"/>
          <ac:spMkLst>
            <pc:docMk/>
            <pc:sldMk cId="85790236" sldId="348"/>
            <ac:spMk id="3" creationId="{DC37B18B-93C4-4184-01F2-556451055940}"/>
          </ac:spMkLst>
        </pc:spChg>
        <pc:spChg chg="mod">
          <ac:chgData name="Caroline Hargrave" userId="b8f2e569-4c81-4f9d-96cf-9b35a10b6345" providerId="ADAL" clId="{680A93D7-E462-484F-96EB-DA7BCED71E7E}" dt="2023-08-04T20:14:51.312" v="430" actId="1076"/>
          <ac:spMkLst>
            <pc:docMk/>
            <pc:sldMk cId="85790236" sldId="348"/>
            <ac:spMk id="4" creationId="{1296AF62-25DD-2DFF-D109-9A3D95DC5490}"/>
          </ac:spMkLst>
        </pc:spChg>
        <pc:spChg chg="mod">
          <ac:chgData name="Caroline Hargrave" userId="b8f2e569-4c81-4f9d-96cf-9b35a10b6345" providerId="ADAL" clId="{680A93D7-E462-484F-96EB-DA7BCED71E7E}" dt="2023-08-04T20:14:51.312" v="430" actId="1076"/>
          <ac:spMkLst>
            <pc:docMk/>
            <pc:sldMk cId="85790236" sldId="348"/>
            <ac:spMk id="5" creationId="{EC487600-5D00-78FD-E3B2-CFCB5B4656E1}"/>
          </ac:spMkLst>
        </pc:spChg>
        <pc:spChg chg="add mod">
          <ac:chgData name="Caroline Hargrave" userId="b8f2e569-4c81-4f9d-96cf-9b35a10b6345" providerId="ADAL" clId="{680A93D7-E462-484F-96EB-DA7BCED71E7E}" dt="2023-07-25T08:50:51.479" v="232"/>
          <ac:spMkLst>
            <pc:docMk/>
            <pc:sldMk cId="85790236" sldId="348"/>
            <ac:spMk id="6" creationId="{6786A641-0954-B826-2202-3375F470648E}"/>
          </ac:spMkLst>
        </pc:spChg>
      </pc:sldChg>
      <pc:sldChg chg="modSp del mod">
        <pc:chgData name="Caroline Hargrave" userId="b8f2e569-4c81-4f9d-96cf-9b35a10b6345" providerId="ADAL" clId="{680A93D7-E462-484F-96EB-DA7BCED71E7E}" dt="2023-08-04T20:18:05.772" v="436" actId="47"/>
        <pc:sldMkLst>
          <pc:docMk/>
          <pc:sldMk cId="332352432" sldId="349"/>
        </pc:sldMkLst>
        <pc:spChg chg="mod">
          <ac:chgData name="Caroline Hargrave" userId="b8f2e569-4c81-4f9d-96cf-9b35a10b6345" providerId="ADAL" clId="{680A93D7-E462-484F-96EB-DA7BCED71E7E}" dt="2023-08-04T20:15:08.307" v="431" actId="6549"/>
          <ac:spMkLst>
            <pc:docMk/>
            <pc:sldMk cId="332352432" sldId="349"/>
            <ac:spMk id="5" creationId="{A010EBE0-91A6-A377-43F8-C23920B23C4B}"/>
          </ac:spMkLst>
        </pc:spChg>
      </pc:sldChg>
      <pc:sldChg chg="modSp mod">
        <pc:chgData name="Caroline Hargrave" userId="b8f2e569-4c81-4f9d-96cf-9b35a10b6345" providerId="ADAL" clId="{680A93D7-E462-484F-96EB-DA7BCED71E7E}" dt="2023-08-04T20:42:23.192" v="2483" actId="20577"/>
        <pc:sldMkLst>
          <pc:docMk/>
          <pc:sldMk cId="1112192821" sldId="350"/>
        </pc:sldMkLst>
        <pc:spChg chg="mod">
          <ac:chgData name="Caroline Hargrave" userId="b8f2e569-4c81-4f9d-96cf-9b35a10b6345" providerId="ADAL" clId="{680A93D7-E462-484F-96EB-DA7BCED71E7E}" dt="2023-08-04T20:42:23.192" v="2483" actId="20577"/>
          <ac:spMkLst>
            <pc:docMk/>
            <pc:sldMk cId="1112192821" sldId="350"/>
            <ac:spMk id="5" creationId="{43796DC7-4E00-1CF0-8805-F71B56E05D00}"/>
          </ac:spMkLst>
        </pc:spChg>
        <pc:spChg chg="mod">
          <ac:chgData name="Caroline Hargrave" userId="b8f2e569-4c81-4f9d-96cf-9b35a10b6345" providerId="ADAL" clId="{680A93D7-E462-484F-96EB-DA7BCED71E7E}" dt="2023-08-04T20:42:01.150" v="2473" actId="20577"/>
          <ac:spMkLst>
            <pc:docMk/>
            <pc:sldMk cId="1112192821" sldId="350"/>
            <ac:spMk id="7" creationId="{21DFA311-82DA-9A23-35E2-CE1C979F7179}"/>
          </ac:spMkLst>
        </pc:spChg>
      </pc:sldChg>
      <pc:sldChg chg="modSp mod">
        <pc:chgData name="Caroline Hargrave" userId="b8f2e569-4c81-4f9d-96cf-9b35a10b6345" providerId="ADAL" clId="{680A93D7-E462-484F-96EB-DA7BCED71E7E}" dt="2023-08-04T20:36:54.049" v="1480" actId="1076"/>
        <pc:sldMkLst>
          <pc:docMk/>
          <pc:sldMk cId="2621642825" sldId="351"/>
        </pc:sldMkLst>
        <pc:spChg chg="mod">
          <ac:chgData name="Caroline Hargrave" userId="b8f2e569-4c81-4f9d-96cf-9b35a10b6345" providerId="ADAL" clId="{680A93D7-E462-484F-96EB-DA7BCED71E7E}" dt="2023-08-04T20:36:47.343" v="1478" actId="1076"/>
          <ac:spMkLst>
            <pc:docMk/>
            <pc:sldMk cId="2621642825" sldId="351"/>
            <ac:spMk id="5" creationId="{25500997-15A2-994B-D546-EE9807389B14}"/>
          </ac:spMkLst>
        </pc:spChg>
        <pc:spChg chg="mod">
          <ac:chgData name="Caroline Hargrave" userId="b8f2e569-4c81-4f9d-96cf-9b35a10b6345" providerId="ADAL" clId="{680A93D7-E462-484F-96EB-DA7BCED71E7E}" dt="2023-08-04T20:36:54.049" v="1480" actId="1076"/>
          <ac:spMkLst>
            <pc:docMk/>
            <pc:sldMk cId="2621642825" sldId="351"/>
            <ac:spMk id="7" creationId="{45EA8FB3-A7B4-D26C-6CC8-74BA3B95FEA5}"/>
          </ac:spMkLst>
        </pc:spChg>
      </pc:sldChg>
      <pc:sldChg chg="modSp mod">
        <pc:chgData name="Caroline Hargrave" userId="b8f2e569-4c81-4f9d-96cf-9b35a10b6345" providerId="ADAL" clId="{680A93D7-E462-484F-96EB-DA7BCED71E7E}" dt="2023-08-04T20:18:15.996" v="437" actId="20577"/>
        <pc:sldMkLst>
          <pc:docMk/>
          <pc:sldMk cId="2400322262" sldId="353"/>
        </pc:sldMkLst>
        <pc:spChg chg="mod">
          <ac:chgData name="Caroline Hargrave" userId="b8f2e569-4c81-4f9d-96cf-9b35a10b6345" providerId="ADAL" clId="{680A93D7-E462-484F-96EB-DA7BCED71E7E}" dt="2023-07-25T08:49:00.700" v="198" actId="20577"/>
          <ac:spMkLst>
            <pc:docMk/>
            <pc:sldMk cId="2400322262" sldId="353"/>
            <ac:spMk id="24" creationId="{CFEDA196-C104-D56D-996D-468464AA0831}"/>
          </ac:spMkLst>
        </pc:spChg>
        <pc:spChg chg="mod">
          <ac:chgData name="Caroline Hargrave" userId="b8f2e569-4c81-4f9d-96cf-9b35a10b6345" providerId="ADAL" clId="{680A93D7-E462-484F-96EB-DA7BCED71E7E}" dt="2023-07-25T08:49:41.673" v="224" actId="20577"/>
          <ac:spMkLst>
            <pc:docMk/>
            <pc:sldMk cId="2400322262" sldId="353"/>
            <ac:spMk id="25" creationId="{E9547C0E-7BEC-CADD-F292-59AEBF6D3419}"/>
          </ac:spMkLst>
        </pc:spChg>
        <pc:spChg chg="mod">
          <ac:chgData name="Caroline Hargrave" userId="b8f2e569-4c81-4f9d-96cf-9b35a10b6345" providerId="ADAL" clId="{680A93D7-E462-484F-96EB-DA7BCED71E7E}" dt="2023-08-04T20:18:15.996" v="437" actId="20577"/>
          <ac:spMkLst>
            <pc:docMk/>
            <pc:sldMk cId="2400322262" sldId="353"/>
            <ac:spMk id="26" creationId="{77265E09-4FD7-8E5F-C67C-C7426A208057}"/>
          </ac:spMkLst>
        </pc:spChg>
      </pc:sldChg>
      <pc:sldChg chg="addSp delSp modSp mod">
        <pc:chgData name="Caroline Hargrave" userId="b8f2e569-4c81-4f9d-96cf-9b35a10b6345" providerId="ADAL" clId="{680A93D7-E462-484F-96EB-DA7BCED71E7E}" dt="2023-08-07T10:21:41.763" v="2737" actId="20577"/>
        <pc:sldMkLst>
          <pc:docMk/>
          <pc:sldMk cId="2155694689" sldId="356"/>
        </pc:sldMkLst>
        <pc:spChg chg="mod">
          <ac:chgData name="Caroline Hargrave" userId="b8f2e569-4c81-4f9d-96cf-9b35a10b6345" providerId="ADAL" clId="{680A93D7-E462-484F-96EB-DA7BCED71E7E}" dt="2023-08-07T10:21:41.763" v="2737" actId="20577"/>
          <ac:spMkLst>
            <pc:docMk/>
            <pc:sldMk cId="2155694689" sldId="356"/>
            <ac:spMk id="8" creationId="{A0A51D06-3C0F-AE74-1B5D-8DEFA6E3C6EF}"/>
          </ac:spMkLst>
        </pc:spChg>
        <pc:spChg chg="mod">
          <ac:chgData name="Caroline Hargrave" userId="b8f2e569-4c81-4f9d-96cf-9b35a10b6345" providerId="ADAL" clId="{680A93D7-E462-484F-96EB-DA7BCED71E7E}" dt="2023-08-07T10:21:35.651" v="2734" actId="20577"/>
          <ac:spMkLst>
            <pc:docMk/>
            <pc:sldMk cId="2155694689" sldId="356"/>
            <ac:spMk id="9" creationId="{FB320E6F-5AAD-E332-589C-698E8E05881B}"/>
          </ac:spMkLst>
        </pc:spChg>
        <pc:graphicFrameChg chg="add mod">
          <ac:chgData name="Caroline Hargrave" userId="b8f2e569-4c81-4f9d-96cf-9b35a10b6345" providerId="ADAL" clId="{680A93D7-E462-484F-96EB-DA7BCED71E7E}" dt="2023-08-04T20:31:08.327" v="861" actId="207"/>
          <ac:graphicFrameMkLst>
            <pc:docMk/>
            <pc:sldMk cId="2155694689" sldId="356"/>
            <ac:graphicFrameMk id="2" creationId="{96E0BAF2-A257-471E-BD51-57212344BFF5}"/>
          </ac:graphicFrameMkLst>
        </pc:graphicFrameChg>
        <pc:graphicFrameChg chg="del">
          <ac:chgData name="Caroline Hargrave" userId="b8f2e569-4c81-4f9d-96cf-9b35a10b6345" providerId="ADAL" clId="{680A93D7-E462-484F-96EB-DA7BCED71E7E}" dt="2023-07-24T11:50:36.200" v="1" actId="478"/>
          <ac:graphicFrameMkLst>
            <pc:docMk/>
            <pc:sldMk cId="2155694689" sldId="356"/>
            <ac:graphicFrameMk id="3" creationId="{96E0BAF2-A257-471E-BD51-57212344BFF5}"/>
          </ac:graphicFrameMkLst>
        </pc:graphicFrameChg>
      </pc:sldChg>
      <pc:sldChg chg="modSp mod">
        <pc:chgData name="Caroline Hargrave" userId="b8f2e569-4c81-4f9d-96cf-9b35a10b6345" providerId="ADAL" clId="{680A93D7-E462-484F-96EB-DA7BCED71E7E}" dt="2023-08-04T20:33:32.198" v="1070" actId="20577"/>
        <pc:sldMkLst>
          <pc:docMk/>
          <pc:sldMk cId="3669704298" sldId="357"/>
        </pc:sldMkLst>
        <pc:spChg chg="mod">
          <ac:chgData name="Caroline Hargrave" userId="b8f2e569-4c81-4f9d-96cf-9b35a10b6345" providerId="ADAL" clId="{680A93D7-E462-484F-96EB-DA7BCED71E7E}" dt="2023-08-04T20:33:32.198" v="1070" actId="20577"/>
          <ac:spMkLst>
            <pc:docMk/>
            <pc:sldMk cId="3669704298" sldId="357"/>
            <ac:spMk id="7" creationId="{E67CB852-9D08-384E-FC80-33AFB477A350}"/>
          </ac:spMkLst>
        </pc:spChg>
        <pc:spChg chg="mod">
          <ac:chgData name="Caroline Hargrave" userId="b8f2e569-4c81-4f9d-96cf-9b35a10b6345" providerId="ADAL" clId="{680A93D7-E462-484F-96EB-DA7BCED71E7E}" dt="2023-08-04T20:33:20.999" v="1069" actId="20577"/>
          <ac:spMkLst>
            <pc:docMk/>
            <pc:sldMk cId="3669704298" sldId="357"/>
            <ac:spMk id="8" creationId="{9093789C-BE8E-283C-C712-6DF3E1591515}"/>
          </ac:spMkLst>
        </pc:spChg>
      </pc:sldChg>
      <pc:sldChg chg="modSp mod">
        <pc:chgData name="Caroline Hargrave" userId="b8f2e569-4c81-4f9d-96cf-9b35a10b6345" providerId="ADAL" clId="{680A93D7-E462-484F-96EB-DA7BCED71E7E}" dt="2023-08-04T20:34:14.844" v="1099" actId="20577"/>
        <pc:sldMkLst>
          <pc:docMk/>
          <pc:sldMk cId="961708270" sldId="358"/>
        </pc:sldMkLst>
        <pc:spChg chg="mod">
          <ac:chgData name="Caroline Hargrave" userId="b8f2e569-4c81-4f9d-96cf-9b35a10b6345" providerId="ADAL" clId="{680A93D7-E462-484F-96EB-DA7BCED71E7E}" dt="2023-08-04T20:33:52.444" v="1074" actId="20577"/>
          <ac:spMkLst>
            <pc:docMk/>
            <pc:sldMk cId="961708270" sldId="358"/>
            <ac:spMk id="6" creationId="{C820DC76-C362-8665-31F1-A0D7D9CE5107}"/>
          </ac:spMkLst>
        </pc:spChg>
        <pc:spChg chg="mod">
          <ac:chgData name="Caroline Hargrave" userId="b8f2e569-4c81-4f9d-96cf-9b35a10b6345" providerId="ADAL" clId="{680A93D7-E462-484F-96EB-DA7BCED71E7E}" dt="2023-08-04T20:34:14.844" v="1099" actId="20577"/>
          <ac:spMkLst>
            <pc:docMk/>
            <pc:sldMk cId="961708270" sldId="358"/>
            <ac:spMk id="7" creationId="{89947304-1C42-7547-4802-D42BC2CD80D2}"/>
          </ac:spMkLst>
        </pc:spChg>
      </pc:sldChg>
      <pc:sldChg chg="modSp mod">
        <pc:chgData name="Caroline Hargrave" userId="b8f2e569-4c81-4f9d-96cf-9b35a10b6345" providerId="ADAL" clId="{680A93D7-E462-484F-96EB-DA7BCED71E7E}" dt="2023-08-04T20:47:17.473" v="2654" actId="20577"/>
        <pc:sldMkLst>
          <pc:docMk/>
          <pc:sldMk cId="3429177761" sldId="361"/>
        </pc:sldMkLst>
        <pc:graphicFrameChg chg="modGraphic">
          <ac:chgData name="Caroline Hargrave" userId="b8f2e569-4c81-4f9d-96cf-9b35a10b6345" providerId="ADAL" clId="{680A93D7-E462-484F-96EB-DA7BCED71E7E}" dt="2023-08-04T20:47:17.473" v="2654" actId="20577"/>
          <ac:graphicFrameMkLst>
            <pc:docMk/>
            <pc:sldMk cId="3429177761" sldId="361"/>
            <ac:graphicFrameMk id="2" creationId="{52F009F0-BAD8-A802-9D23-9643AE136B05}"/>
          </ac:graphicFrameMkLst>
        </pc:graphicFrameChg>
      </pc:sldChg>
      <pc:sldChg chg="addSp modSp mod">
        <pc:chgData name="Caroline Hargrave" userId="b8f2e569-4c81-4f9d-96cf-9b35a10b6345" providerId="ADAL" clId="{680A93D7-E462-484F-96EB-DA7BCED71E7E}" dt="2023-08-04T20:02:32.675" v="277" actId="20577"/>
        <pc:sldMkLst>
          <pc:docMk/>
          <pc:sldMk cId="2785867400" sldId="363"/>
        </pc:sldMkLst>
        <pc:spChg chg="mod">
          <ac:chgData name="Caroline Hargrave" userId="b8f2e569-4c81-4f9d-96cf-9b35a10b6345" providerId="ADAL" clId="{680A93D7-E462-484F-96EB-DA7BCED71E7E}" dt="2023-08-04T20:02:32.675" v="277" actId="20577"/>
          <ac:spMkLst>
            <pc:docMk/>
            <pc:sldMk cId="2785867400" sldId="363"/>
            <ac:spMk id="4" creationId="{3ABF46E1-8BFD-8308-D95F-E3CC1B9BED9B}"/>
          </ac:spMkLst>
        </pc:spChg>
        <pc:spChg chg="add mod">
          <ac:chgData name="Caroline Hargrave" userId="b8f2e569-4c81-4f9d-96cf-9b35a10b6345" providerId="ADAL" clId="{680A93D7-E462-484F-96EB-DA7BCED71E7E}" dt="2023-08-04T20:02:22.607" v="273" actId="1076"/>
          <ac:spMkLst>
            <pc:docMk/>
            <pc:sldMk cId="2785867400" sldId="363"/>
            <ac:spMk id="7" creationId="{9E29F97B-64DF-64BC-891F-FD2BA9E9F7D7}"/>
          </ac:spMkLst>
        </pc:spChg>
        <pc:graphicFrameChg chg="mod">
          <ac:chgData name="Caroline Hargrave" userId="b8f2e569-4c81-4f9d-96cf-9b35a10b6345" providerId="ADAL" clId="{680A93D7-E462-484F-96EB-DA7BCED71E7E}" dt="2023-08-04T20:02:14.149" v="271" actId="1076"/>
          <ac:graphicFrameMkLst>
            <pc:docMk/>
            <pc:sldMk cId="2785867400" sldId="363"/>
            <ac:graphicFrameMk id="5" creationId="{E4FDFE9A-F3F5-2F76-92D6-226E2D7A6DF8}"/>
          </ac:graphicFrameMkLst>
        </pc:graphicFrameChg>
      </pc:sldChg>
      <pc:sldChg chg="modSp">
        <pc:chgData name="Caroline Hargrave" userId="b8f2e569-4c81-4f9d-96cf-9b35a10b6345" providerId="ADAL" clId="{680A93D7-E462-484F-96EB-DA7BCED71E7E}" dt="2023-08-05T07:59:01.085" v="2656"/>
        <pc:sldMkLst>
          <pc:docMk/>
          <pc:sldMk cId="4245901647" sldId="368"/>
        </pc:sldMkLst>
        <pc:graphicFrameChg chg="mod">
          <ac:chgData name="Caroline Hargrave" userId="b8f2e569-4c81-4f9d-96cf-9b35a10b6345" providerId="ADAL" clId="{680A93D7-E462-484F-96EB-DA7BCED71E7E}" dt="2023-08-05T07:59:01.085" v="2656"/>
          <ac:graphicFrameMkLst>
            <pc:docMk/>
            <pc:sldMk cId="4245901647" sldId="368"/>
            <ac:graphicFrameMk id="5" creationId="{FB3C59CE-6F4F-EFDD-03B2-4D2DA33FE4E8}"/>
          </ac:graphicFrameMkLst>
        </pc:graphicFrameChg>
      </pc:sldChg>
      <pc:sldChg chg="add">
        <pc:chgData name="Caroline Hargrave" userId="b8f2e569-4c81-4f9d-96cf-9b35a10b6345" providerId="ADAL" clId="{680A93D7-E462-484F-96EB-DA7BCED71E7E}" dt="2023-08-04T20:13:33.896" v="406"/>
        <pc:sldMkLst>
          <pc:docMk/>
          <pc:sldMk cId="857332965" sldId="369"/>
        </pc:sldMkLst>
      </pc:sldChg>
    </pc:docChg>
  </pc:docChgLst>
  <pc:docChgLst>
    <pc:chgData name="Caroline Hargrave" userId="b8f2e569-4c81-4f9d-96cf-9b35a10b6345" providerId="ADAL" clId="{59209D81-7664-4617-97CD-8541FE71EBD6}"/>
    <pc:docChg chg="custSel addSld delSld modSld sldOrd">
      <pc:chgData name="Caroline Hargrave" userId="b8f2e569-4c81-4f9d-96cf-9b35a10b6345" providerId="ADAL" clId="{59209D81-7664-4617-97CD-8541FE71EBD6}" dt="2023-07-24T08:07:05.093" v="469" actId="2165"/>
      <pc:docMkLst>
        <pc:docMk/>
      </pc:docMkLst>
      <pc:sldChg chg="del">
        <pc:chgData name="Caroline Hargrave" userId="b8f2e569-4c81-4f9d-96cf-9b35a10b6345" providerId="ADAL" clId="{59209D81-7664-4617-97CD-8541FE71EBD6}" dt="2023-07-04T08:53:14.053" v="57" actId="47"/>
        <pc:sldMkLst>
          <pc:docMk/>
          <pc:sldMk cId="2329336294" sldId="262"/>
        </pc:sldMkLst>
      </pc:sldChg>
      <pc:sldChg chg="modSp mod">
        <pc:chgData name="Caroline Hargrave" userId="b8f2e569-4c81-4f9d-96cf-9b35a10b6345" providerId="ADAL" clId="{59209D81-7664-4617-97CD-8541FE71EBD6}" dt="2023-07-10T20:45:50.761" v="424" actId="13926"/>
        <pc:sldMkLst>
          <pc:docMk/>
          <pc:sldMk cId="4116882363" sldId="263"/>
        </pc:sldMkLst>
        <pc:spChg chg="mod">
          <ac:chgData name="Caroline Hargrave" userId="b8f2e569-4c81-4f9d-96cf-9b35a10b6345" providerId="ADAL" clId="{59209D81-7664-4617-97CD-8541FE71EBD6}" dt="2023-07-10T20:45:50.761" v="424" actId="13926"/>
          <ac:spMkLst>
            <pc:docMk/>
            <pc:sldMk cId="4116882363" sldId="263"/>
            <ac:spMk id="7" creationId="{318FC3B0-5D65-24A8-0226-39E2A0219726}"/>
          </ac:spMkLst>
        </pc:spChg>
      </pc:sldChg>
      <pc:sldChg chg="add del">
        <pc:chgData name="Caroline Hargrave" userId="b8f2e569-4c81-4f9d-96cf-9b35a10b6345" providerId="ADAL" clId="{59209D81-7664-4617-97CD-8541FE71EBD6}" dt="2023-07-04T08:53:29.560" v="60"/>
        <pc:sldMkLst>
          <pc:docMk/>
          <pc:sldMk cId="2001747395" sldId="266"/>
        </pc:sldMkLst>
      </pc:sldChg>
      <pc:sldChg chg="del">
        <pc:chgData name="Caroline Hargrave" userId="b8f2e569-4c81-4f9d-96cf-9b35a10b6345" providerId="ADAL" clId="{59209D81-7664-4617-97CD-8541FE71EBD6}" dt="2023-07-04T08:41:52.918" v="0" actId="47"/>
        <pc:sldMkLst>
          <pc:docMk/>
          <pc:sldMk cId="1239412904" sldId="273"/>
        </pc:sldMkLst>
      </pc:sldChg>
      <pc:sldChg chg="add del">
        <pc:chgData name="Caroline Hargrave" userId="b8f2e569-4c81-4f9d-96cf-9b35a10b6345" providerId="ADAL" clId="{59209D81-7664-4617-97CD-8541FE71EBD6}" dt="2023-07-04T08:43:33.848" v="15"/>
        <pc:sldMkLst>
          <pc:docMk/>
          <pc:sldMk cId="4046526400" sldId="288"/>
        </pc:sldMkLst>
      </pc:sldChg>
      <pc:sldChg chg="add del">
        <pc:chgData name="Caroline Hargrave" userId="b8f2e569-4c81-4f9d-96cf-9b35a10b6345" providerId="ADAL" clId="{59209D81-7664-4617-97CD-8541FE71EBD6}" dt="2023-07-04T08:43:33.848" v="15"/>
        <pc:sldMkLst>
          <pc:docMk/>
          <pc:sldMk cId="2464623304" sldId="292"/>
        </pc:sldMkLst>
      </pc:sldChg>
      <pc:sldChg chg="add del">
        <pc:chgData name="Caroline Hargrave" userId="b8f2e569-4c81-4f9d-96cf-9b35a10b6345" providerId="ADAL" clId="{59209D81-7664-4617-97CD-8541FE71EBD6}" dt="2023-07-04T08:43:33.848" v="15"/>
        <pc:sldMkLst>
          <pc:docMk/>
          <pc:sldMk cId="2677048584" sldId="316"/>
        </pc:sldMkLst>
      </pc:sldChg>
      <pc:sldChg chg="del">
        <pc:chgData name="Caroline Hargrave" userId="b8f2e569-4c81-4f9d-96cf-9b35a10b6345" providerId="ADAL" clId="{59209D81-7664-4617-97CD-8541FE71EBD6}" dt="2023-07-04T08:41:52.918" v="0" actId="47"/>
        <pc:sldMkLst>
          <pc:docMk/>
          <pc:sldMk cId="2400322262" sldId="318"/>
        </pc:sldMkLst>
      </pc:sldChg>
      <pc:sldChg chg="add del">
        <pc:chgData name="Caroline Hargrave" userId="b8f2e569-4c81-4f9d-96cf-9b35a10b6345" providerId="ADAL" clId="{59209D81-7664-4617-97CD-8541FE71EBD6}" dt="2023-07-04T08:43:33.848" v="15"/>
        <pc:sldMkLst>
          <pc:docMk/>
          <pc:sldMk cId="2671986234" sldId="318"/>
        </pc:sldMkLst>
      </pc:sldChg>
      <pc:sldChg chg="modSp mod">
        <pc:chgData name="Caroline Hargrave" userId="b8f2e569-4c81-4f9d-96cf-9b35a10b6345" providerId="ADAL" clId="{59209D81-7664-4617-97CD-8541FE71EBD6}" dt="2023-07-04T08:42:30.620" v="7" actId="404"/>
        <pc:sldMkLst>
          <pc:docMk/>
          <pc:sldMk cId="1893297988" sldId="319"/>
        </pc:sldMkLst>
        <pc:spChg chg="mod">
          <ac:chgData name="Caroline Hargrave" userId="b8f2e569-4c81-4f9d-96cf-9b35a10b6345" providerId="ADAL" clId="{59209D81-7664-4617-97CD-8541FE71EBD6}" dt="2023-07-04T08:42:30.620" v="7" actId="404"/>
          <ac:spMkLst>
            <pc:docMk/>
            <pc:sldMk cId="1893297988" sldId="319"/>
            <ac:spMk id="2" creationId="{3F510497-9FD4-5C25-1BB8-87D4DFBE60DE}"/>
          </ac:spMkLst>
        </pc:spChg>
      </pc:sldChg>
      <pc:sldChg chg="add del">
        <pc:chgData name="Caroline Hargrave" userId="b8f2e569-4c81-4f9d-96cf-9b35a10b6345" providerId="ADAL" clId="{59209D81-7664-4617-97CD-8541FE71EBD6}" dt="2023-07-04T08:42:14.319" v="2"/>
        <pc:sldMkLst>
          <pc:docMk/>
          <pc:sldMk cId="761251168" sldId="320"/>
        </pc:sldMkLst>
      </pc:sldChg>
      <pc:sldChg chg="add del">
        <pc:chgData name="Caroline Hargrave" userId="b8f2e569-4c81-4f9d-96cf-9b35a10b6345" providerId="ADAL" clId="{59209D81-7664-4617-97CD-8541FE71EBD6}" dt="2023-07-04T08:42:14.319" v="2"/>
        <pc:sldMkLst>
          <pc:docMk/>
          <pc:sldMk cId="3578358607" sldId="321"/>
        </pc:sldMkLst>
      </pc:sldChg>
      <pc:sldChg chg="add del">
        <pc:chgData name="Caroline Hargrave" userId="b8f2e569-4c81-4f9d-96cf-9b35a10b6345" providerId="ADAL" clId="{59209D81-7664-4617-97CD-8541FE71EBD6}" dt="2023-07-04T08:43:33.848" v="15"/>
        <pc:sldMkLst>
          <pc:docMk/>
          <pc:sldMk cId="642433238" sldId="322"/>
        </pc:sldMkLst>
      </pc:sldChg>
      <pc:sldChg chg="addSp modSp add del mod">
        <pc:chgData name="Caroline Hargrave" userId="b8f2e569-4c81-4f9d-96cf-9b35a10b6345" providerId="ADAL" clId="{59209D81-7664-4617-97CD-8541FE71EBD6}" dt="2023-07-07T12:07:23.915" v="316" actId="20577"/>
        <pc:sldMkLst>
          <pc:docMk/>
          <pc:sldMk cId="2677029505" sldId="323"/>
        </pc:sldMkLst>
        <pc:spChg chg="mod">
          <ac:chgData name="Caroline Hargrave" userId="b8f2e569-4c81-4f9d-96cf-9b35a10b6345" providerId="ADAL" clId="{59209D81-7664-4617-97CD-8541FE71EBD6}" dt="2023-07-07T11:45:05.430" v="299" actId="20577"/>
          <ac:spMkLst>
            <pc:docMk/>
            <pc:sldMk cId="2677029505" sldId="323"/>
            <ac:spMk id="5" creationId="{2CE35700-B408-DC5B-DF2E-29BDFAE897E6}"/>
          </ac:spMkLst>
        </pc:spChg>
        <pc:spChg chg="mod">
          <ac:chgData name="Caroline Hargrave" userId="b8f2e569-4c81-4f9d-96cf-9b35a10b6345" providerId="ADAL" clId="{59209D81-7664-4617-97CD-8541FE71EBD6}" dt="2023-07-07T12:07:19.141" v="311" actId="20577"/>
          <ac:spMkLst>
            <pc:docMk/>
            <pc:sldMk cId="2677029505" sldId="323"/>
            <ac:spMk id="6" creationId="{83806BAF-34C5-B905-B212-D4E8E9CD9297}"/>
          </ac:spMkLst>
        </pc:spChg>
        <pc:spChg chg="mod">
          <ac:chgData name="Caroline Hargrave" userId="b8f2e569-4c81-4f9d-96cf-9b35a10b6345" providerId="ADAL" clId="{59209D81-7664-4617-97CD-8541FE71EBD6}" dt="2023-07-07T12:07:23.915" v="316" actId="20577"/>
          <ac:spMkLst>
            <pc:docMk/>
            <pc:sldMk cId="2677029505" sldId="323"/>
            <ac:spMk id="7" creationId="{CE204001-2B4E-3034-9DDE-672FDF165C31}"/>
          </ac:spMkLst>
        </pc:spChg>
        <pc:spChg chg="mod">
          <ac:chgData name="Caroline Hargrave" userId="b8f2e569-4c81-4f9d-96cf-9b35a10b6345" providerId="ADAL" clId="{59209D81-7664-4617-97CD-8541FE71EBD6}" dt="2023-07-07T11:43:58.870" v="290" actId="20577"/>
          <ac:spMkLst>
            <pc:docMk/>
            <pc:sldMk cId="2677029505" sldId="323"/>
            <ac:spMk id="8" creationId="{18BC6A83-1AAB-B052-BCB9-D3D494D07ECD}"/>
          </ac:spMkLst>
        </pc:spChg>
        <pc:graphicFrameChg chg="add mod">
          <ac:chgData name="Caroline Hargrave" userId="b8f2e569-4c81-4f9d-96cf-9b35a10b6345" providerId="ADAL" clId="{59209D81-7664-4617-97CD-8541FE71EBD6}" dt="2023-07-07T11:45:13.064" v="300" actId="1076"/>
          <ac:graphicFrameMkLst>
            <pc:docMk/>
            <pc:sldMk cId="2677029505" sldId="323"/>
            <ac:graphicFrameMk id="4" creationId="{A0DE95FD-4FD5-1540-78E6-D17A5C736B88}"/>
          </ac:graphicFrameMkLst>
        </pc:graphicFrameChg>
        <pc:graphicFrameChg chg="add mod">
          <ac:chgData name="Caroline Hargrave" userId="b8f2e569-4c81-4f9d-96cf-9b35a10b6345" providerId="ADAL" clId="{59209D81-7664-4617-97CD-8541FE71EBD6}" dt="2023-07-07T12:06:58.873" v="305" actId="1076"/>
          <ac:graphicFrameMkLst>
            <pc:docMk/>
            <pc:sldMk cId="2677029505" sldId="323"/>
            <ac:graphicFrameMk id="17" creationId="{6D0A6A85-F1A5-FB9C-7ADF-FD4CA7BB9D31}"/>
          </ac:graphicFrameMkLst>
        </pc:graphicFrameChg>
      </pc:sldChg>
      <pc:sldChg chg="del">
        <pc:chgData name="Caroline Hargrave" userId="b8f2e569-4c81-4f9d-96cf-9b35a10b6345" providerId="ADAL" clId="{59209D81-7664-4617-97CD-8541FE71EBD6}" dt="2023-07-04T08:43:14.279" v="10" actId="47"/>
        <pc:sldMkLst>
          <pc:docMk/>
          <pc:sldMk cId="961708270" sldId="324"/>
        </pc:sldMkLst>
      </pc:sldChg>
      <pc:sldChg chg="add del">
        <pc:chgData name="Caroline Hargrave" userId="b8f2e569-4c81-4f9d-96cf-9b35a10b6345" providerId="ADAL" clId="{59209D81-7664-4617-97CD-8541FE71EBD6}" dt="2023-07-04T08:43:33.848" v="15"/>
        <pc:sldMkLst>
          <pc:docMk/>
          <pc:sldMk cId="3999171047" sldId="324"/>
        </pc:sldMkLst>
      </pc:sldChg>
      <pc:sldChg chg="add del">
        <pc:chgData name="Caroline Hargrave" userId="b8f2e569-4c81-4f9d-96cf-9b35a10b6345" providerId="ADAL" clId="{59209D81-7664-4617-97CD-8541FE71EBD6}" dt="2023-07-04T08:42:14.319" v="2"/>
        <pc:sldMkLst>
          <pc:docMk/>
          <pc:sldMk cId="2750249233" sldId="325"/>
        </pc:sldMkLst>
      </pc:sldChg>
      <pc:sldChg chg="addSp modSp add del mod">
        <pc:chgData name="Caroline Hargrave" userId="b8f2e569-4c81-4f9d-96cf-9b35a10b6345" providerId="ADAL" clId="{59209D81-7664-4617-97CD-8541FE71EBD6}" dt="2023-07-04T10:14:17.588" v="76" actId="1076"/>
        <pc:sldMkLst>
          <pc:docMk/>
          <pc:sldMk cId="3972009490" sldId="326"/>
        </pc:sldMkLst>
        <pc:spChg chg="mod">
          <ac:chgData name="Caroline Hargrave" userId="b8f2e569-4c81-4f9d-96cf-9b35a10b6345" providerId="ADAL" clId="{59209D81-7664-4617-97CD-8541FE71EBD6}" dt="2023-07-04T10:14:17.588" v="76" actId="1076"/>
          <ac:spMkLst>
            <pc:docMk/>
            <pc:sldMk cId="3972009490" sldId="326"/>
            <ac:spMk id="3" creationId="{7FAE4FF0-AB23-8C53-C0B2-A24467B97412}"/>
          </ac:spMkLst>
        </pc:spChg>
        <pc:graphicFrameChg chg="add mod">
          <ac:chgData name="Caroline Hargrave" userId="b8f2e569-4c81-4f9d-96cf-9b35a10b6345" providerId="ADAL" clId="{59209D81-7664-4617-97CD-8541FE71EBD6}" dt="2023-07-04T10:13:46.966" v="70" actId="113"/>
          <ac:graphicFrameMkLst>
            <pc:docMk/>
            <pc:sldMk cId="3972009490" sldId="326"/>
            <ac:graphicFrameMk id="4" creationId="{99E20CB1-1A88-F540-3164-4B9209128085}"/>
          </ac:graphicFrameMkLst>
        </pc:graphicFrameChg>
      </pc:sldChg>
      <pc:sldChg chg="addSp delSp modSp add del mod">
        <pc:chgData name="Caroline Hargrave" userId="b8f2e569-4c81-4f9d-96cf-9b35a10b6345" providerId="ADAL" clId="{59209D81-7664-4617-97CD-8541FE71EBD6}" dt="2023-07-05T19:56:39.387" v="119" actId="20577"/>
        <pc:sldMkLst>
          <pc:docMk/>
          <pc:sldMk cId="2594399624" sldId="327"/>
        </pc:sldMkLst>
        <pc:spChg chg="del">
          <ac:chgData name="Caroline Hargrave" userId="b8f2e569-4c81-4f9d-96cf-9b35a10b6345" providerId="ADAL" clId="{59209D81-7664-4617-97CD-8541FE71EBD6}" dt="2023-07-05T19:55:02.912" v="93"/>
          <ac:spMkLst>
            <pc:docMk/>
            <pc:sldMk cId="2594399624" sldId="327"/>
            <ac:spMk id="4" creationId="{7AE3601F-B904-8134-69E7-486BD3536247}"/>
          </ac:spMkLst>
        </pc:spChg>
        <pc:spChg chg="mod">
          <ac:chgData name="Caroline Hargrave" userId="b8f2e569-4c81-4f9d-96cf-9b35a10b6345" providerId="ADAL" clId="{59209D81-7664-4617-97CD-8541FE71EBD6}" dt="2023-07-05T19:56:26.272" v="114" actId="20577"/>
          <ac:spMkLst>
            <pc:docMk/>
            <pc:sldMk cId="2594399624" sldId="327"/>
            <ac:spMk id="6" creationId="{D4280B45-1B8B-848F-86FB-72C4DF95D1A6}"/>
          </ac:spMkLst>
        </pc:spChg>
        <pc:spChg chg="mod">
          <ac:chgData name="Caroline Hargrave" userId="b8f2e569-4c81-4f9d-96cf-9b35a10b6345" providerId="ADAL" clId="{59209D81-7664-4617-97CD-8541FE71EBD6}" dt="2023-07-05T19:56:39.387" v="119" actId="20577"/>
          <ac:spMkLst>
            <pc:docMk/>
            <pc:sldMk cId="2594399624" sldId="327"/>
            <ac:spMk id="10" creationId="{8E3F2B47-BB86-2651-113E-C70683861070}"/>
          </ac:spMkLst>
        </pc:spChg>
        <pc:graphicFrameChg chg="add mod">
          <ac:chgData name="Caroline Hargrave" userId="b8f2e569-4c81-4f9d-96cf-9b35a10b6345" providerId="ADAL" clId="{59209D81-7664-4617-97CD-8541FE71EBD6}" dt="2023-07-05T19:55:26.621" v="100" actId="113"/>
          <ac:graphicFrameMkLst>
            <pc:docMk/>
            <pc:sldMk cId="2594399624" sldId="327"/>
            <ac:graphicFrameMk id="3" creationId="{104B0E4E-DBC1-13DA-8292-9FDC561F9249}"/>
          </ac:graphicFrameMkLst>
        </pc:graphicFrameChg>
        <pc:graphicFrameChg chg="add mod">
          <ac:chgData name="Caroline Hargrave" userId="b8f2e569-4c81-4f9d-96cf-9b35a10b6345" providerId="ADAL" clId="{59209D81-7664-4617-97CD-8541FE71EBD6}" dt="2023-07-05T19:56:13.084" v="109" actId="207"/>
          <ac:graphicFrameMkLst>
            <pc:docMk/>
            <pc:sldMk cId="2594399624" sldId="327"/>
            <ac:graphicFrameMk id="7" creationId="{47535C33-950D-B0A9-6A72-18FA84900E54}"/>
          </ac:graphicFrameMkLst>
        </pc:graphicFrameChg>
      </pc:sldChg>
      <pc:sldChg chg="addSp modSp add del mod">
        <pc:chgData name="Caroline Hargrave" userId="b8f2e569-4c81-4f9d-96cf-9b35a10b6345" providerId="ADAL" clId="{59209D81-7664-4617-97CD-8541FE71EBD6}" dt="2023-07-06T07:51:46.476" v="145"/>
        <pc:sldMkLst>
          <pc:docMk/>
          <pc:sldMk cId="859614991" sldId="328"/>
        </pc:sldMkLst>
        <pc:graphicFrameChg chg="add mod modGraphic">
          <ac:chgData name="Caroline Hargrave" userId="b8f2e569-4c81-4f9d-96cf-9b35a10b6345" providerId="ADAL" clId="{59209D81-7664-4617-97CD-8541FE71EBD6}" dt="2023-07-06T07:51:03.805" v="132" actId="113"/>
          <ac:graphicFrameMkLst>
            <pc:docMk/>
            <pc:sldMk cId="859614991" sldId="328"/>
            <ac:graphicFrameMk id="3" creationId="{E75DF5CC-FA18-9D6D-E583-71727077C513}"/>
          </ac:graphicFrameMkLst>
        </pc:graphicFrameChg>
        <pc:graphicFrameChg chg="add mod">
          <ac:chgData name="Caroline Hargrave" userId="b8f2e569-4c81-4f9d-96cf-9b35a10b6345" providerId="ADAL" clId="{59209D81-7664-4617-97CD-8541FE71EBD6}" dt="2023-07-06T07:51:46.476" v="145"/>
          <ac:graphicFrameMkLst>
            <pc:docMk/>
            <pc:sldMk cId="859614991" sldId="328"/>
            <ac:graphicFrameMk id="5" creationId="{597C87A6-C42A-F20E-4244-2D70BE49D40E}"/>
          </ac:graphicFrameMkLst>
        </pc:graphicFrameChg>
      </pc:sldChg>
      <pc:sldChg chg="add del">
        <pc:chgData name="Caroline Hargrave" userId="b8f2e569-4c81-4f9d-96cf-9b35a10b6345" providerId="ADAL" clId="{59209D81-7664-4617-97CD-8541FE71EBD6}" dt="2023-07-04T08:43:52.894" v="16"/>
        <pc:sldMkLst>
          <pc:docMk/>
          <pc:sldMk cId="4204349762" sldId="329"/>
        </pc:sldMkLst>
      </pc:sldChg>
      <pc:sldChg chg="add del">
        <pc:chgData name="Caroline Hargrave" userId="b8f2e569-4c81-4f9d-96cf-9b35a10b6345" providerId="ADAL" clId="{59209D81-7664-4617-97CD-8541FE71EBD6}" dt="2023-07-04T08:43:52.894" v="16"/>
        <pc:sldMkLst>
          <pc:docMk/>
          <pc:sldMk cId="1117140890" sldId="330"/>
        </pc:sldMkLst>
      </pc:sldChg>
      <pc:sldChg chg="modSp add del mod">
        <pc:chgData name="Caroline Hargrave" userId="b8f2e569-4c81-4f9d-96cf-9b35a10b6345" providerId="ADAL" clId="{59209D81-7664-4617-97CD-8541FE71EBD6}" dt="2023-07-06T19:09:00.927" v="266" actId="20577"/>
        <pc:sldMkLst>
          <pc:docMk/>
          <pc:sldMk cId="3718722714" sldId="331"/>
        </pc:sldMkLst>
        <pc:spChg chg="mod">
          <ac:chgData name="Caroline Hargrave" userId="b8f2e569-4c81-4f9d-96cf-9b35a10b6345" providerId="ADAL" clId="{59209D81-7664-4617-97CD-8541FE71EBD6}" dt="2023-07-06T19:09:00.927" v="266" actId="20577"/>
          <ac:spMkLst>
            <pc:docMk/>
            <pc:sldMk cId="3718722714" sldId="331"/>
            <ac:spMk id="2" creationId="{D4590A81-3C94-6D60-4B79-E368CA34DF22}"/>
          </ac:spMkLst>
        </pc:spChg>
        <pc:spChg chg="mod">
          <ac:chgData name="Caroline Hargrave" userId="b8f2e569-4c81-4f9d-96cf-9b35a10b6345" providerId="ADAL" clId="{59209D81-7664-4617-97CD-8541FE71EBD6}" dt="2023-07-04T08:44:35.767" v="47" actId="20577"/>
          <ac:spMkLst>
            <pc:docMk/>
            <pc:sldMk cId="3718722714" sldId="331"/>
            <ac:spMk id="6" creationId="{26F1161B-5D13-0F15-E7AB-5A8C5D368F80}"/>
          </ac:spMkLst>
        </pc:spChg>
        <pc:graphicFrameChg chg="mod">
          <ac:chgData name="Caroline Hargrave" userId="b8f2e569-4c81-4f9d-96cf-9b35a10b6345" providerId="ADAL" clId="{59209D81-7664-4617-97CD-8541FE71EBD6}" dt="2023-07-06T19:07:42.918" v="176"/>
          <ac:graphicFrameMkLst>
            <pc:docMk/>
            <pc:sldMk cId="3718722714" sldId="331"/>
            <ac:graphicFrameMk id="5" creationId="{22A051FF-B400-7E9A-A2CF-FD6D2C9C77DE}"/>
          </ac:graphicFrameMkLst>
        </pc:graphicFrameChg>
      </pc:sldChg>
      <pc:sldChg chg="add del">
        <pc:chgData name="Caroline Hargrave" userId="b8f2e569-4c81-4f9d-96cf-9b35a10b6345" providerId="ADAL" clId="{59209D81-7664-4617-97CD-8541FE71EBD6}" dt="2023-07-04T08:42:14.319" v="2"/>
        <pc:sldMkLst>
          <pc:docMk/>
          <pc:sldMk cId="1305724046" sldId="332"/>
        </pc:sldMkLst>
      </pc:sldChg>
      <pc:sldChg chg="addSp modSp add del mod">
        <pc:chgData name="Caroline Hargrave" userId="b8f2e569-4c81-4f9d-96cf-9b35a10b6345" providerId="ADAL" clId="{59209D81-7664-4617-97CD-8541FE71EBD6}" dt="2023-07-24T08:07:05.093" v="469" actId="2165"/>
        <pc:sldMkLst>
          <pc:docMk/>
          <pc:sldMk cId="3900894792" sldId="333"/>
        </pc:sldMkLst>
        <pc:spChg chg="add mod">
          <ac:chgData name="Caroline Hargrave" userId="b8f2e569-4c81-4f9d-96cf-9b35a10b6345" providerId="ADAL" clId="{59209D81-7664-4617-97CD-8541FE71EBD6}" dt="2023-07-10T20:43:26.453" v="398" actId="404"/>
          <ac:spMkLst>
            <pc:docMk/>
            <pc:sldMk cId="3900894792" sldId="333"/>
            <ac:spMk id="5" creationId="{A0416762-F08D-0EA6-1DC9-BB5258BF450D}"/>
          </ac:spMkLst>
        </pc:spChg>
        <pc:spChg chg="add mod">
          <ac:chgData name="Caroline Hargrave" userId="b8f2e569-4c81-4f9d-96cf-9b35a10b6345" providerId="ADAL" clId="{59209D81-7664-4617-97CD-8541FE71EBD6}" dt="2023-07-10T20:43:44.987" v="406" actId="20577"/>
          <ac:spMkLst>
            <pc:docMk/>
            <pc:sldMk cId="3900894792" sldId="333"/>
            <ac:spMk id="7" creationId="{128F75FE-7E0D-243A-A8E2-720188429C9E}"/>
          </ac:spMkLst>
        </pc:spChg>
        <pc:graphicFrameChg chg="mod modGraphic">
          <ac:chgData name="Caroline Hargrave" userId="b8f2e569-4c81-4f9d-96cf-9b35a10b6345" providerId="ADAL" clId="{59209D81-7664-4617-97CD-8541FE71EBD6}" dt="2023-07-24T08:07:05.093" v="469" actId="2165"/>
          <ac:graphicFrameMkLst>
            <pc:docMk/>
            <pc:sldMk cId="3900894792" sldId="333"/>
            <ac:graphicFrameMk id="4" creationId="{AE46E3AF-5FDD-49AD-CCF0-42758702F1FB}"/>
          </ac:graphicFrameMkLst>
        </pc:graphicFrameChg>
      </pc:sldChg>
      <pc:sldChg chg="addSp modSp add del mod">
        <pc:chgData name="Caroline Hargrave" userId="b8f2e569-4c81-4f9d-96cf-9b35a10b6345" providerId="ADAL" clId="{59209D81-7664-4617-97CD-8541FE71EBD6}" dt="2023-07-04T11:11:16.003" v="92" actId="1076"/>
        <pc:sldMkLst>
          <pc:docMk/>
          <pc:sldMk cId="2279888797" sldId="338"/>
        </pc:sldMkLst>
        <pc:spChg chg="mod">
          <ac:chgData name="Caroline Hargrave" userId="b8f2e569-4c81-4f9d-96cf-9b35a10b6345" providerId="ADAL" clId="{59209D81-7664-4617-97CD-8541FE71EBD6}" dt="2023-07-04T11:11:16.003" v="92" actId="1076"/>
          <ac:spMkLst>
            <pc:docMk/>
            <pc:sldMk cId="2279888797" sldId="338"/>
            <ac:spMk id="5" creationId="{01439F9C-3BBD-26A3-1B7F-2B0C00595A17}"/>
          </ac:spMkLst>
        </pc:spChg>
        <pc:graphicFrameChg chg="add mod">
          <ac:chgData name="Caroline Hargrave" userId="b8f2e569-4c81-4f9d-96cf-9b35a10b6345" providerId="ADAL" clId="{59209D81-7664-4617-97CD-8541FE71EBD6}" dt="2023-07-04T11:10:59.602" v="86" actId="207"/>
          <ac:graphicFrameMkLst>
            <pc:docMk/>
            <pc:sldMk cId="2279888797" sldId="338"/>
            <ac:graphicFrameMk id="4" creationId="{512ACE61-6076-5382-5B64-931D7F355CF6}"/>
          </ac:graphicFrameMkLst>
        </pc:graphicFrameChg>
      </pc:sldChg>
      <pc:sldChg chg="add">
        <pc:chgData name="Caroline Hargrave" userId="b8f2e569-4c81-4f9d-96cf-9b35a10b6345" providerId="ADAL" clId="{59209D81-7664-4617-97CD-8541FE71EBD6}" dt="2023-07-04T08:42:14.319" v="2"/>
        <pc:sldMkLst>
          <pc:docMk/>
          <pc:sldMk cId="1603569239" sldId="339"/>
        </pc:sldMkLst>
      </pc:sldChg>
      <pc:sldChg chg="del">
        <pc:chgData name="Caroline Hargrave" userId="b8f2e569-4c81-4f9d-96cf-9b35a10b6345" providerId="ADAL" clId="{59209D81-7664-4617-97CD-8541FE71EBD6}" dt="2023-07-04T08:43:14.279" v="10" actId="47"/>
        <pc:sldMkLst>
          <pc:docMk/>
          <pc:sldMk cId="2747631278" sldId="340"/>
        </pc:sldMkLst>
      </pc:sldChg>
      <pc:sldChg chg="add del">
        <pc:chgData name="Caroline Hargrave" userId="b8f2e569-4c81-4f9d-96cf-9b35a10b6345" providerId="ADAL" clId="{59209D81-7664-4617-97CD-8541FE71EBD6}" dt="2023-07-04T08:43:33.848" v="15"/>
        <pc:sldMkLst>
          <pc:docMk/>
          <pc:sldMk cId="3018740979" sldId="340"/>
        </pc:sldMkLst>
      </pc:sldChg>
      <pc:sldChg chg="add del">
        <pc:chgData name="Caroline Hargrave" userId="b8f2e569-4c81-4f9d-96cf-9b35a10b6345" providerId="ADAL" clId="{59209D81-7664-4617-97CD-8541FE71EBD6}" dt="2023-07-04T08:43:33.848" v="15"/>
        <pc:sldMkLst>
          <pc:docMk/>
          <pc:sldMk cId="1989663723" sldId="342"/>
        </pc:sldMkLst>
      </pc:sldChg>
      <pc:sldChg chg="del">
        <pc:chgData name="Caroline Hargrave" userId="b8f2e569-4c81-4f9d-96cf-9b35a10b6345" providerId="ADAL" clId="{59209D81-7664-4617-97CD-8541FE71EBD6}" dt="2023-07-04T08:43:14.279" v="10" actId="47"/>
        <pc:sldMkLst>
          <pc:docMk/>
          <pc:sldMk cId="2155694689" sldId="342"/>
        </pc:sldMkLst>
      </pc:sldChg>
      <pc:sldChg chg="del">
        <pc:chgData name="Caroline Hargrave" userId="b8f2e569-4c81-4f9d-96cf-9b35a10b6345" providerId="ADAL" clId="{59209D81-7664-4617-97CD-8541FE71EBD6}" dt="2023-07-04T08:43:14.279" v="10" actId="47"/>
        <pc:sldMkLst>
          <pc:docMk/>
          <pc:sldMk cId="3669704298" sldId="344"/>
        </pc:sldMkLst>
      </pc:sldChg>
      <pc:sldChg chg="modSp mod">
        <pc:chgData name="Caroline Hargrave" userId="b8f2e569-4c81-4f9d-96cf-9b35a10b6345" providerId="ADAL" clId="{59209D81-7664-4617-97CD-8541FE71EBD6}" dt="2023-07-04T08:42:25.237" v="4" actId="404"/>
        <pc:sldMkLst>
          <pc:docMk/>
          <pc:sldMk cId="85790236" sldId="348"/>
        </pc:sldMkLst>
        <pc:spChg chg="mod">
          <ac:chgData name="Caroline Hargrave" userId="b8f2e569-4c81-4f9d-96cf-9b35a10b6345" providerId="ADAL" clId="{59209D81-7664-4617-97CD-8541FE71EBD6}" dt="2023-07-04T08:42:25.237" v="4" actId="404"/>
          <ac:spMkLst>
            <pc:docMk/>
            <pc:sldMk cId="85790236" sldId="348"/>
            <ac:spMk id="2" creationId="{4F5FD014-1251-4680-0267-B27EFD6B67DA}"/>
          </ac:spMkLst>
        </pc:spChg>
      </pc:sldChg>
      <pc:sldChg chg="modSp mod">
        <pc:chgData name="Caroline Hargrave" userId="b8f2e569-4c81-4f9d-96cf-9b35a10b6345" providerId="ADAL" clId="{59209D81-7664-4617-97CD-8541FE71EBD6}" dt="2023-07-04T08:42:38.187" v="9" actId="403"/>
        <pc:sldMkLst>
          <pc:docMk/>
          <pc:sldMk cId="332352432" sldId="349"/>
        </pc:sldMkLst>
        <pc:spChg chg="mod">
          <ac:chgData name="Caroline Hargrave" userId="b8f2e569-4c81-4f9d-96cf-9b35a10b6345" providerId="ADAL" clId="{59209D81-7664-4617-97CD-8541FE71EBD6}" dt="2023-07-04T08:42:38.187" v="9" actId="403"/>
          <ac:spMkLst>
            <pc:docMk/>
            <pc:sldMk cId="332352432" sldId="349"/>
            <ac:spMk id="2" creationId="{3F510497-9FD4-5C25-1BB8-87D4DFBE60DE}"/>
          </ac:spMkLst>
        </pc:spChg>
      </pc:sldChg>
      <pc:sldChg chg="new del">
        <pc:chgData name="Caroline Hargrave" userId="b8f2e569-4c81-4f9d-96cf-9b35a10b6345" providerId="ADAL" clId="{59209D81-7664-4617-97CD-8541FE71EBD6}" dt="2023-07-04T08:42:17.473" v="3" actId="47"/>
        <pc:sldMkLst>
          <pc:docMk/>
          <pc:sldMk cId="1718771615" sldId="352"/>
        </pc:sldMkLst>
      </pc:sldChg>
      <pc:sldChg chg="modSp add mod">
        <pc:chgData name="Caroline Hargrave" userId="b8f2e569-4c81-4f9d-96cf-9b35a10b6345" providerId="ADAL" clId="{59209D81-7664-4617-97CD-8541FE71EBD6}" dt="2023-07-10T20:41:35.008" v="350" actId="20577"/>
        <pc:sldMkLst>
          <pc:docMk/>
          <pc:sldMk cId="2400322262" sldId="353"/>
        </pc:sldMkLst>
        <pc:spChg chg="mod">
          <ac:chgData name="Caroline Hargrave" userId="b8f2e569-4c81-4f9d-96cf-9b35a10b6345" providerId="ADAL" clId="{59209D81-7664-4617-97CD-8541FE71EBD6}" dt="2023-07-10T12:59:13.647" v="343" actId="20577"/>
          <ac:spMkLst>
            <pc:docMk/>
            <pc:sldMk cId="2400322262" sldId="353"/>
            <ac:spMk id="4" creationId="{67C0A801-27BD-5DF1-64E6-A1D4EFC75489}"/>
          </ac:spMkLst>
        </pc:spChg>
        <pc:spChg chg="mod">
          <ac:chgData name="Caroline Hargrave" userId="b8f2e569-4c81-4f9d-96cf-9b35a10b6345" providerId="ADAL" clId="{59209D81-7664-4617-97CD-8541FE71EBD6}" dt="2023-07-10T12:58:38.927" v="327" actId="20577"/>
          <ac:spMkLst>
            <pc:docMk/>
            <pc:sldMk cId="2400322262" sldId="353"/>
            <ac:spMk id="6" creationId="{FE6111B2-58A0-08EA-6388-6D1440683AD3}"/>
          </ac:spMkLst>
        </pc:spChg>
        <pc:spChg chg="mod">
          <ac:chgData name="Caroline Hargrave" userId="b8f2e569-4c81-4f9d-96cf-9b35a10b6345" providerId="ADAL" clId="{59209D81-7664-4617-97CD-8541FE71EBD6}" dt="2023-07-10T12:58:23.643" v="322" actId="20577"/>
          <ac:spMkLst>
            <pc:docMk/>
            <pc:sldMk cId="2400322262" sldId="353"/>
            <ac:spMk id="7" creationId="{1AE5D5D5-EEBC-D867-676A-26925FA42885}"/>
          </ac:spMkLst>
        </pc:spChg>
        <pc:spChg chg="mod">
          <ac:chgData name="Caroline Hargrave" userId="b8f2e569-4c81-4f9d-96cf-9b35a10b6345" providerId="ADAL" clId="{59209D81-7664-4617-97CD-8541FE71EBD6}" dt="2023-07-10T12:58:49.163" v="330" actId="20577"/>
          <ac:spMkLst>
            <pc:docMk/>
            <pc:sldMk cId="2400322262" sldId="353"/>
            <ac:spMk id="16" creationId="{0B719225-D91A-27F8-69A5-6386F87478FE}"/>
          </ac:spMkLst>
        </pc:spChg>
        <pc:spChg chg="mod">
          <ac:chgData name="Caroline Hargrave" userId="b8f2e569-4c81-4f9d-96cf-9b35a10b6345" providerId="ADAL" clId="{59209D81-7664-4617-97CD-8541FE71EBD6}" dt="2023-07-10T12:59:10.188" v="338" actId="20577"/>
          <ac:spMkLst>
            <pc:docMk/>
            <pc:sldMk cId="2400322262" sldId="353"/>
            <ac:spMk id="23" creationId="{1461BBBB-D8CB-0DF9-6E33-2B0F00F82DB2}"/>
          </ac:spMkLst>
        </pc:spChg>
        <pc:spChg chg="mod">
          <ac:chgData name="Caroline Hargrave" userId="b8f2e569-4c81-4f9d-96cf-9b35a10b6345" providerId="ADAL" clId="{59209D81-7664-4617-97CD-8541FE71EBD6}" dt="2023-07-10T20:41:35.008" v="350" actId="20577"/>
          <ac:spMkLst>
            <pc:docMk/>
            <pc:sldMk cId="2400322262" sldId="353"/>
            <ac:spMk id="24" creationId="{CFEDA196-C104-D56D-996D-468464AA0831}"/>
          </ac:spMkLst>
        </pc:spChg>
        <pc:spChg chg="mod">
          <ac:chgData name="Caroline Hargrave" userId="b8f2e569-4c81-4f9d-96cf-9b35a10b6345" providerId="ADAL" clId="{59209D81-7664-4617-97CD-8541FE71EBD6}" dt="2023-07-10T20:41:30.042" v="344" actId="20577"/>
          <ac:spMkLst>
            <pc:docMk/>
            <pc:sldMk cId="2400322262" sldId="353"/>
            <ac:spMk id="26" creationId="{77265E09-4FD7-8E5F-C67C-C7426A208057}"/>
          </ac:spMkLst>
        </pc:spChg>
      </pc:sldChg>
      <pc:sldChg chg="new del ord">
        <pc:chgData name="Caroline Hargrave" userId="b8f2e569-4c81-4f9d-96cf-9b35a10b6345" providerId="ADAL" clId="{59209D81-7664-4617-97CD-8541FE71EBD6}" dt="2023-07-04T08:43:56.220" v="17" actId="47"/>
        <pc:sldMkLst>
          <pc:docMk/>
          <pc:sldMk cId="3552619279" sldId="354"/>
        </pc:sldMkLst>
      </pc:sldChg>
      <pc:sldChg chg="add del">
        <pc:chgData name="Caroline Hargrave" userId="b8f2e569-4c81-4f9d-96cf-9b35a10b6345" providerId="ADAL" clId="{59209D81-7664-4617-97CD-8541FE71EBD6}" dt="2023-07-04T08:43:33.848" v="15"/>
        <pc:sldMkLst>
          <pc:docMk/>
          <pc:sldMk cId="2228115228" sldId="355"/>
        </pc:sldMkLst>
      </pc:sldChg>
      <pc:sldChg chg="addSp modSp add mod">
        <pc:chgData name="Caroline Hargrave" userId="b8f2e569-4c81-4f9d-96cf-9b35a10b6345" providerId="ADAL" clId="{59209D81-7664-4617-97CD-8541FE71EBD6}" dt="2023-07-06T07:53:21.975" v="171" actId="207"/>
        <pc:sldMkLst>
          <pc:docMk/>
          <pc:sldMk cId="2747631278" sldId="355"/>
        </pc:sldMkLst>
        <pc:graphicFrameChg chg="add mod modGraphic">
          <ac:chgData name="Caroline Hargrave" userId="b8f2e569-4c81-4f9d-96cf-9b35a10b6345" providerId="ADAL" clId="{59209D81-7664-4617-97CD-8541FE71EBD6}" dt="2023-07-06T07:52:26.164" v="159" actId="207"/>
          <ac:graphicFrameMkLst>
            <pc:docMk/>
            <pc:sldMk cId="2747631278" sldId="355"/>
            <ac:graphicFrameMk id="2" creationId="{E1868F06-89A9-97F8-5776-E3676833F95E}"/>
          </ac:graphicFrameMkLst>
        </pc:graphicFrameChg>
        <pc:graphicFrameChg chg="add mod">
          <ac:chgData name="Caroline Hargrave" userId="b8f2e569-4c81-4f9d-96cf-9b35a10b6345" providerId="ADAL" clId="{59209D81-7664-4617-97CD-8541FE71EBD6}" dt="2023-07-06T07:53:21.975" v="171" actId="207"/>
          <ac:graphicFrameMkLst>
            <pc:docMk/>
            <pc:sldMk cId="2747631278" sldId="355"/>
            <ac:graphicFrameMk id="3" creationId="{16B3833B-F882-F3CB-511A-CD81934494C3}"/>
          </ac:graphicFrameMkLst>
        </pc:graphicFrameChg>
      </pc:sldChg>
      <pc:sldChg chg="add del">
        <pc:chgData name="Caroline Hargrave" userId="b8f2e569-4c81-4f9d-96cf-9b35a10b6345" providerId="ADAL" clId="{59209D81-7664-4617-97CD-8541FE71EBD6}" dt="2023-07-04T08:43:33.848" v="15"/>
        <pc:sldMkLst>
          <pc:docMk/>
          <pc:sldMk cId="943909396" sldId="356"/>
        </pc:sldMkLst>
      </pc:sldChg>
      <pc:sldChg chg="modSp add mod">
        <pc:chgData name="Caroline Hargrave" userId="b8f2e569-4c81-4f9d-96cf-9b35a10b6345" providerId="ADAL" clId="{59209D81-7664-4617-97CD-8541FE71EBD6}" dt="2023-07-20T20:38:29.101" v="465" actId="13926"/>
        <pc:sldMkLst>
          <pc:docMk/>
          <pc:sldMk cId="2155694689" sldId="356"/>
        </pc:sldMkLst>
        <pc:spChg chg="mod">
          <ac:chgData name="Caroline Hargrave" userId="b8f2e569-4c81-4f9d-96cf-9b35a10b6345" providerId="ADAL" clId="{59209D81-7664-4617-97CD-8541FE71EBD6}" dt="2023-07-20T20:38:29.101" v="465" actId="13926"/>
          <ac:spMkLst>
            <pc:docMk/>
            <pc:sldMk cId="2155694689" sldId="356"/>
            <ac:spMk id="8" creationId="{A0A51D06-3C0F-AE74-1B5D-8DEFA6E3C6EF}"/>
          </ac:spMkLst>
        </pc:spChg>
      </pc:sldChg>
      <pc:sldChg chg="add del">
        <pc:chgData name="Caroline Hargrave" userId="b8f2e569-4c81-4f9d-96cf-9b35a10b6345" providerId="ADAL" clId="{59209D81-7664-4617-97CD-8541FE71EBD6}" dt="2023-07-04T08:43:33.848" v="15"/>
        <pc:sldMkLst>
          <pc:docMk/>
          <pc:sldMk cId="1027425656" sldId="357"/>
        </pc:sldMkLst>
      </pc:sldChg>
      <pc:sldChg chg="add">
        <pc:chgData name="Caroline Hargrave" userId="b8f2e569-4c81-4f9d-96cf-9b35a10b6345" providerId="ADAL" clId="{59209D81-7664-4617-97CD-8541FE71EBD6}" dt="2023-07-04T08:43:52.894" v="16"/>
        <pc:sldMkLst>
          <pc:docMk/>
          <pc:sldMk cId="3669704298" sldId="357"/>
        </pc:sldMkLst>
      </pc:sldChg>
      <pc:sldChg chg="add del">
        <pc:chgData name="Caroline Hargrave" userId="b8f2e569-4c81-4f9d-96cf-9b35a10b6345" providerId="ADAL" clId="{59209D81-7664-4617-97CD-8541FE71EBD6}" dt="2023-07-04T08:43:33.848" v="15"/>
        <pc:sldMkLst>
          <pc:docMk/>
          <pc:sldMk cId="675055960" sldId="358"/>
        </pc:sldMkLst>
      </pc:sldChg>
      <pc:sldChg chg="add">
        <pc:chgData name="Caroline Hargrave" userId="b8f2e569-4c81-4f9d-96cf-9b35a10b6345" providerId="ADAL" clId="{59209D81-7664-4617-97CD-8541FE71EBD6}" dt="2023-07-04T08:43:52.894" v="16"/>
        <pc:sldMkLst>
          <pc:docMk/>
          <pc:sldMk cId="961708270" sldId="358"/>
        </pc:sldMkLst>
      </pc:sldChg>
      <pc:sldChg chg="new del">
        <pc:chgData name="Caroline Hargrave" userId="b8f2e569-4c81-4f9d-96cf-9b35a10b6345" providerId="ADAL" clId="{59209D81-7664-4617-97CD-8541FE71EBD6}" dt="2023-07-04T08:44:24.399" v="21" actId="47"/>
        <pc:sldMkLst>
          <pc:docMk/>
          <pc:sldMk cId="1294280679" sldId="359"/>
        </pc:sldMkLst>
      </pc:sldChg>
      <pc:sldChg chg="add del">
        <pc:chgData name="Caroline Hargrave" userId="b8f2e569-4c81-4f9d-96cf-9b35a10b6345" providerId="ADAL" clId="{59209D81-7664-4617-97CD-8541FE71EBD6}" dt="2023-07-04T08:43:33.848" v="15"/>
        <pc:sldMkLst>
          <pc:docMk/>
          <pc:sldMk cId="1463681719" sldId="359"/>
        </pc:sldMkLst>
      </pc:sldChg>
      <pc:sldChg chg="new del ord">
        <pc:chgData name="Caroline Hargrave" userId="b8f2e569-4c81-4f9d-96cf-9b35a10b6345" providerId="ADAL" clId="{59209D81-7664-4617-97CD-8541FE71EBD6}" dt="2023-07-04T08:53:12.679" v="56" actId="47"/>
        <pc:sldMkLst>
          <pc:docMk/>
          <pc:sldMk cId="2106437140" sldId="359"/>
        </pc:sldMkLst>
      </pc:sldChg>
      <pc:sldChg chg="new del">
        <pc:chgData name="Caroline Hargrave" userId="b8f2e569-4c81-4f9d-96cf-9b35a10b6345" providerId="ADAL" clId="{59209D81-7664-4617-97CD-8541FE71EBD6}" dt="2023-07-04T08:52:14.832" v="51" actId="47"/>
        <pc:sldMkLst>
          <pc:docMk/>
          <pc:sldMk cId="3790983806" sldId="359"/>
        </pc:sldMkLst>
      </pc:sldChg>
      <pc:sldChg chg="add">
        <pc:chgData name="Caroline Hargrave" userId="b8f2e569-4c81-4f9d-96cf-9b35a10b6345" providerId="ADAL" clId="{59209D81-7664-4617-97CD-8541FE71EBD6}" dt="2023-07-04T08:53:11.137" v="55"/>
        <pc:sldMkLst>
          <pc:docMk/>
          <pc:sldMk cId="2346687376" sldId="360"/>
        </pc:sldMkLst>
      </pc:sldChg>
      <pc:sldChg chg="add del">
        <pc:chgData name="Caroline Hargrave" userId="b8f2e569-4c81-4f9d-96cf-9b35a10b6345" providerId="ADAL" clId="{59209D81-7664-4617-97CD-8541FE71EBD6}" dt="2023-07-04T08:43:33.848" v="15"/>
        <pc:sldMkLst>
          <pc:docMk/>
          <pc:sldMk cId="3552162802" sldId="360"/>
        </pc:sldMkLst>
      </pc:sldChg>
      <pc:sldChg chg="add del">
        <pc:chgData name="Caroline Hargrave" userId="b8f2e569-4c81-4f9d-96cf-9b35a10b6345" providerId="ADAL" clId="{59209D81-7664-4617-97CD-8541FE71EBD6}" dt="2023-07-04T08:43:33.848" v="15"/>
        <pc:sldMkLst>
          <pc:docMk/>
          <pc:sldMk cId="2257560239" sldId="361"/>
        </pc:sldMkLst>
      </pc:sldChg>
      <pc:sldChg chg="new del">
        <pc:chgData name="Caroline Hargrave" userId="b8f2e569-4c81-4f9d-96cf-9b35a10b6345" providerId="ADAL" clId="{59209D81-7664-4617-97CD-8541FE71EBD6}" dt="2023-07-04T08:53:31.022" v="61" actId="47"/>
        <pc:sldMkLst>
          <pc:docMk/>
          <pc:sldMk cId="3297902478" sldId="361"/>
        </pc:sldMkLst>
      </pc:sldChg>
      <pc:sldChg chg="add del">
        <pc:chgData name="Caroline Hargrave" userId="b8f2e569-4c81-4f9d-96cf-9b35a10b6345" providerId="ADAL" clId="{59209D81-7664-4617-97CD-8541FE71EBD6}" dt="2023-07-04T08:43:33.848" v="15"/>
        <pc:sldMkLst>
          <pc:docMk/>
          <pc:sldMk cId="2839434637" sldId="362"/>
        </pc:sldMkLst>
      </pc:sldChg>
      <pc:sldChg chg="add del">
        <pc:chgData name="Caroline Hargrave" userId="b8f2e569-4c81-4f9d-96cf-9b35a10b6345" providerId="ADAL" clId="{59209D81-7664-4617-97CD-8541FE71EBD6}" dt="2023-07-04T08:43:33.848" v="15"/>
        <pc:sldMkLst>
          <pc:docMk/>
          <pc:sldMk cId="2668247458" sldId="363"/>
        </pc:sldMkLst>
      </pc:sldChg>
      <pc:sldChg chg="add del">
        <pc:chgData name="Caroline Hargrave" userId="b8f2e569-4c81-4f9d-96cf-9b35a10b6345" providerId="ADAL" clId="{59209D81-7664-4617-97CD-8541FE71EBD6}" dt="2023-07-04T08:43:33.848" v="15"/>
        <pc:sldMkLst>
          <pc:docMk/>
          <pc:sldMk cId="4092485314" sldId="364"/>
        </pc:sldMkLst>
      </pc:sldChg>
      <pc:sldChg chg="add del">
        <pc:chgData name="Caroline Hargrave" userId="b8f2e569-4c81-4f9d-96cf-9b35a10b6345" providerId="ADAL" clId="{59209D81-7664-4617-97CD-8541FE71EBD6}" dt="2023-07-04T08:43:33.848" v="15"/>
        <pc:sldMkLst>
          <pc:docMk/>
          <pc:sldMk cId="2747631278" sldId="365"/>
        </pc:sldMkLst>
      </pc:sldChg>
      <pc:sldChg chg="add del">
        <pc:chgData name="Caroline Hargrave" userId="b8f2e569-4c81-4f9d-96cf-9b35a10b6345" providerId="ADAL" clId="{59209D81-7664-4617-97CD-8541FE71EBD6}" dt="2023-07-04T08:43:33.848" v="15"/>
        <pc:sldMkLst>
          <pc:docMk/>
          <pc:sldMk cId="2155694689" sldId="366"/>
        </pc:sldMkLst>
      </pc:sldChg>
      <pc:sldChg chg="add del">
        <pc:chgData name="Caroline Hargrave" userId="b8f2e569-4c81-4f9d-96cf-9b35a10b6345" providerId="ADAL" clId="{59209D81-7664-4617-97CD-8541FE71EBD6}" dt="2023-07-04T08:43:33.848" v="15"/>
        <pc:sldMkLst>
          <pc:docMk/>
          <pc:sldMk cId="3669704298" sldId="367"/>
        </pc:sldMkLst>
      </pc:sldChg>
      <pc:sldChg chg="add del">
        <pc:chgData name="Caroline Hargrave" userId="b8f2e569-4c81-4f9d-96cf-9b35a10b6345" providerId="ADAL" clId="{59209D81-7664-4617-97CD-8541FE71EBD6}" dt="2023-07-04T08:43:33.848" v="15"/>
        <pc:sldMkLst>
          <pc:docMk/>
          <pc:sldMk cId="961708270" sldId="368"/>
        </pc:sldMkLst>
      </pc:sldChg>
    </pc:docChg>
  </pc:docChgLst>
  <pc:docChgLst>
    <pc:chgData name="James Moorhouse" userId="52c77cd9-d034-4c34-a84a-9452b75c1451" providerId="ADAL" clId="{751985B4-C373-471F-A410-E37D52C26F9C}"/>
    <pc:docChg chg="custSel addSld modSld">
      <pc:chgData name="James Moorhouse" userId="52c77cd9-d034-4c34-a84a-9452b75c1451" providerId="ADAL" clId="{751985B4-C373-471F-A410-E37D52C26F9C}" dt="2023-08-02T07:43:23.932" v="102"/>
      <pc:docMkLst>
        <pc:docMk/>
      </pc:docMkLst>
      <pc:sldChg chg="modSp mod">
        <pc:chgData name="James Moorhouse" userId="52c77cd9-d034-4c34-a84a-9452b75c1451" providerId="ADAL" clId="{751985B4-C373-471F-A410-E37D52C26F9C}" dt="2023-08-01T14:39:07.287" v="99" actId="6549"/>
        <pc:sldMkLst>
          <pc:docMk/>
          <pc:sldMk cId="2706245988" sldId="271"/>
        </pc:sldMkLst>
        <pc:spChg chg="mod">
          <ac:chgData name="James Moorhouse" userId="52c77cd9-d034-4c34-a84a-9452b75c1451" providerId="ADAL" clId="{751985B4-C373-471F-A410-E37D52C26F9C}" dt="2023-08-01T14:39:07.287" v="99" actId="6549"/>
          <ac:spMkLst>
            <pc:docMk/>
            <pc:sldMk cId="2706245988" sldId="271"/>
            <ac:spMk id="7" creationId="{27740DC6-567C-6C9E-DA43-1FDF80C02BAF}"/>
          </ac:spMkLst>
        </pc:spChg>
      </pc:sldChg>
      <pc:sldChg chg="modSp mod">
        <pc:chgData name="James Moorhouse" userId="52c77cd9-d034-4c34-a84a-9452b75c1451" providerId="ADAL" clId="{751985B4-C373-471F-A410-E37D52C26F9C}" dt="2023-08-01T10:44:12.978" v="26" actId="20577"/>
        <pc:sldMkLst>
          <pc:docMk/>
          <pc:sldMk cId="4028453865" sldId="294"/>
        </pc:sldMkLst>
        <pc:spChg chg="mod">
          <ac:chgData name="James Moorhouse" userId="52c77cd9-d034-4c34-a84a-9452b75c1451" providerId="ADAL" clId="{751985B4-C373-471F-A410-E37D52C26F9C}" dt="2023-08-01T10:44:09.226" v="23" actId="20577"/>
          <ac:spMkLst>
            <pc:docMk/>
            <pc:sldMk cId="4028453865" sldId="294"/>
            <ac:spMk id="4" creationId="{D7E549A2-72A1-DC71-4A2A-1E081E2F6CA9}"/>
          </ac:spMkLst>
        </pc:spChg>
        <pc:spChg chg="mod">
          <ac:chgData name="James Moorhouse" userId="52c77cd9-d034-4c34-a84a-9452b75c1451" providerId="ADAL" clId="{751985B4-C373-471F-A410-E37D52C26F9C}" dt="2023-08-01T10:44:12.978" v="26" actId="20577"/>
          <ac:spMkLst>
            <pc:docMk/>
            <pc:sldMk cId="4028453865" sldId="294"/>
            <ac:spMk id="7" creationId="{7BF5F5DB-C2B7-B714-793E-10ADC415BCC3}"/>
          </ac:spMkLst>
        </pc:spChg>
      </pc:sldChg>
      <pc:sldChg chg="modSp mod">
        <pc:chgData name="James Moorhouse" userId="52c77cd9-d034-4c34-a84a-9452b75c1451" providerId="ADAL" clId="{751985B4-C373-471F-A410-E37D52C26F9C}" dt="2023-08-01T10:18:43.328" v="20" actId="20577"/>
        <pc:sldMkLst>
          <pc:docMk/>
          <pc:sldMk cId="1312816323" sldId="296"/>
        </pc:sldMkLst>
        <pc:spChg chg="mod">
          <ac:chgData name="James Moorhouse" userId="52c77cd9-d034-4c34-a84a-9452b75c1451" providerId="ADAL" clId="{751985B4-C373-471F-A410-E37D52C26F9C}" dt="2023-08-01T10:18:43.328" v="20" actId="20577"/>
          <ac:spMkLst>
            <pc:docMk/>
            <pc:sldMk cId="1312816323" sldId="296"/>
            <ac:spMk id="14" creationId="{603B822F-4136-C02C-DBED-67B39417DF93}"/>
          </ac:spMkLst>
        </pc:spChg>
      </pc:sldChg>
      <pc:sldChg chg="addSp modSp mod">
        <pc:chgData name="James Moorhouse" userId="52c77cd9-d034-4c34-a84a-9452b75c1451" providerId="ADAL" clId="{751985B4-C373-471F-A410-E37D52C26F9C}" dt="2023-08-01T14:29:58.388" v="69" actId="14100"/>
        <pc:sldMkLst>
          <pc:docMk/>
          <pc:sldMk cId="415370469" sldId="300"/>
        </pc:sldMkLst>
        <pc:spChg chg="add mod">
          <ac:chgData name="James Moorhouse" userId="52c77cd9-d034-4c34-a84a-9452b75c1451" providerId="ADAL" clId="{751985B4-C373-471F-A410-E37D52C26F9C}" dt="2023-08-01T14:29:58.388" v="69" actId="14100"/>
          <ac:spMkLst>
            <pc:docMk/>
            <pc:sldMk cId="415370469" sldId="300"/>
            <ac:spMk id="3" creationId="{0735B314-02B4-E98B-FAD9-0F6711D8E435}"/>
          </ac:spMkLst>
        </pc:spChg>
        <pc:cxnChg chg="add mod">
          <ac:chgData name="James Moorhouse" userId="52c77cd9-d034-4c34-a84a-9452b75c1451" providerId="ADAL" clId="{751985B4-C373-471F-A410-E37D52C26F9C}" dt="2023-08-01T14:29:58.388" v="69" actId="14100"/>
          <ac:cxnSpMkLst>
            <pc:docMk/>
            <pc:sldMk cId="415370469" sldId="300"/>
            <ac:cxnSpMk id="11" creationId="{6C6C9AB4-FF9C-C793-958F-246DA58D0910}"/>
          </ac:cxnSpMkLst>
        </pc:cxnChg>
      </pc:sldChg>
      <pc:sldChg chg="modSp mod">
        <pc:chgData name="James Moorhouse" userId="52c77cd9-d034-4c34-a84a-9452b75c1451" providerId="ADAL" clId="{751985B4-C373-471F-A410-E37D52C26F9C}" dt="2023-08-01T15:09:07.937" v="100" actId="6549"/>
        <pc:sldMkLst>
          <pc:docMk/>
          <pc:sldMk cId="3276017151" sldId="310"/>
        </pc:sldMkLst>
        <pc:spChg chg="mod">
          <ac:chgData name="James Moorhouse" userId="52c77cd9-d034-4c34-a84a-9452b75c1451" providerId="ADAL" clId="{751985B4-C373-471F-A410-E37D52C26F9C}" dt="2023-08-01T15:09:07.937" v="100" actId="6549"/>
          <ac:spMkLst>
            <pc:docMk/>
            <pc:sldMk cId="3276017151" sldId="310"/>
            <ac:spMk id="3" creationId="{6CE7FC15-F59A-F0EF-45C3-50E4B68960DF}"/>
          </ac:spMkLst>
        </pc:spChg>
      </pc:sldChg>
      <pc:sldChg chg="modSp mod">
        <pc:chgData name="James Moorhouse" userId="52c77cd9-d034-4c34-a84a-9452b75c1451" providerId="ADAL" clId="{751985B4-C373-471F-A410-E37D52C26F9C}" dt="2023-08-01T08:53:50.100" v="4" actId="20577"/>
        <pc:sldMkLst>
          <pc:docMk/>
          <pc:sldMk cId="761251168" sldId="320"/>
        </pc:sldMkLst>
        <pc:spChg chg="mod">
          <ac:chgData name="James Moorhouse" userId="52c77cd9-d034-4c34-a84a-9452b75c1451" providerId="ADAL" clId="{751985B4-C373-471F-A410-E37D52C26F9C}" dt="2023-08-01T08:53:47.019" v="1" actId="20577"/>
          <ac:spMkLst>
            <pc:docMk/>
            <pc:sldMk cId="761251168" sldId="320"/>
            <ac:spMk id="2" creationId="{CBB40CAE-9180-38E0-104B-E57B27693BB3}"/>
          </ac:spMkLst>
        </pc:spChg>
        <pc:spChg chg="mod">
          <ac:chgData name="James Moorhouse" userId="52c77cd9-d034-4c34-a84a-9452b75c1451" providerId="ADAL" clId="{751985B4-C373-471F-A410-E37D52C26F9C}" dt="2023-08-01T08:53:50.100" v="4" actId="20577"/>
          <ac:spMkLst>
            <pc:docMk/>
            <pc:sldMk cId="761251168" sldId="320"/>
            <ac:spMk id="3" creationId="{8DB2E6E0-8D05-7A58-C7AE-014A8A09260A}"/>
          </ac:spMkLst>
        </pc:spChg>
      </pc:sldChg>
      <pc:sldChg chg="modSp mod">
        <pc:chgData name="James Moorhouse" userId="52c77cd9-d034-4c34-a84a-9452b75c1451" providerId="ADAL" clId="{751985B4-C373-471F-A410-E37D52C26F9C}" dt="2023-08-01T11:29:23.402" v="56" actId="20577"/>
        <pc:sldMkLst>
          <pc:docMk/>
          <pc:sldMk cId="3578358607" sldId="321"/>
        </pc:sldMkLst>
        <pc:spChg chg="mod">
          <ac:chgData name="James Moorhouse" userId="52c77cd9-d034-4c34-a84a-9452b75c1451" providerId="ADAL" clId="{751985B4-C373-471F-A410-E37D52C26F9C}" dt="2023-08-01T11:29:23.402" v="56" actId="20577"/>
          <ac:spMkLst>
            <pc:docMk/>
            <pc:sldMk cId="3578358607" sldId="321"/>
            <ac:spMk id="7" creationId="{E4D331DF-7EB2-6422-4CE5-B1BFE7417020}"/>
          </ac:spMkLst>
        </pc:spChg>
      </pc:sldChg>
      <pc:sldChg chg="addSp modSp">
        <pc:chgData name="James Moorhouse" userId="52c77cd9-d034-4c34-a84a-9452b75c1451" providerId="ADAL" clId="{751985B4-C373-471F-A410-E37D52C26F9C}" dt="2023-08-01T08:17:16.145" v="0"/>
        <pc:sldMkLst>
          <pc:docMk/>
          <pc:sldMk cId="2677029505" sldId="323"/>
        </pc:sldMkLst>
        <pc:spChg chg="add mod">
          <ac:chgData name="James Moorhouse" userId="52c77cd9-d034-4c34-a84a-9452b75c1451" providerId="ADAL" clId="{751985B4-C373-471F-A410-E37D52C26F9C}" dt="2023-08-01T08:17:16.145" v="0"/>
          <ac:spMkLst>
            <pc:docMk/>
            <pc:sldMk cId="2677029505" sldId="323"/>
            <ac:spMk id="3" creationId="{E38A48C6-6CCC-C77D-6613-0647DCB244F7}"/>
          </ac:spMkLst>
        </pc:spChg>
      </pc:sldChg>
      <pc:sldChg chg="modSp mod">
        <pc:chgData name="James Moorhouse" userId="52c77cd9-d034-4c34-a84a-9452b75c1451" providerId="ADAL" clId="{751985B4-C373-471F-A410-E37D52C26F9C}" dt="2023-08-01T09:17:52.055" v="13" actId="20577"/>
        <pc:sldMkLst>
          <pc:docMk/>
          <pc:sldMk cId="2594399624" sldId="327"/>
        </pc:sldMkLst>
        <pc:spChg chg="mod">
          <ac:chgData name="James Moorhouse" userId="52c77cd9-d034-4c34-a84a-9452b75c1451" providerId="ADAL" clId="{751985B4-C373-471F-A410-E37D52C26F9C}" dt="2023-08-01T09:17:52.055" v="13" actId="20577"/>
          <ac:spMkLst>
            <pc:docMk/>
            <pc:sldMk cId="2594399624" sldId="327"/>
            <ac:spMk id="9" creationId="{7EAAEAE9-CCAF-58FD-9A6C-AC177A24486C}"/>
          </ac:spMkLst>
        </pc:spChg>
      </pc:sldChg>
      <pc:sldChg chg="modSp mod">
        <pc:chgData name="James Moorhouse" userId="52c77cd9-d034-4c34-a84a-9452b75c1451" providerId="ADAL" clId="{751985B4-C373-471F-A410-E37D52C26F9C}" dt="2023-08-01T11:46:24.612" v="67" actId="20577"/>
        <pc:sldMkLst>
          <pc:docMk/>
          <pc:sldMk cId="2279888797" sldId="338"/>
        </pc:sldMkLst>
        <pc:spChg chg="mod">
          <ac:chgData name="James Moorhouse" userId="52c77cd9-d034-4c34-a84a-9452b75c1451" providerId="ADAL" clId="{751985B4-C373-471F-A410-E37D52C26F9C}" dt="2023-08-01T11:46:24.612" v="67" actId="20577"/>
          <ac:spMkLst>
            <pc:docMk/>
            <pc:sldMk cId="2279888797" sldId="338"/>
            <ac:spMk id="8" creationId="{B3691AF0-3B09-5185-0F59-F379BB090B66}"/>
          </ac:spMkLst>
        </pc:spChg>
      </pc:sldChg>
      <pc:sldChg chg="modSp mod">
        <pc:chgData name="James Moorhouse" userId="52c77cd9-d034-4c34-a84a-9452b75c1451" providerId="ADAL" clId="{751985B4-C373-471F-A410-E37D52C26F9C}" dt="2023-08-01T09:10:38.319" v="7" actId="20577"/>
        <pc:sldMkLst>
          <pc:docMk/>
          <pc:sldMk cId="1399475338" sldId="346"/>
        </pc:sldMkLst>
        <pc:spChg chg="mod">
          <ac:chgData name="James Moorhouse" userId="52c77cd9-d034-4c34-a84a-9452b75c1451" providerId="ADAL" clId="{751985B4-C373-471F-A410-E37D52C26F9C}" dt="2023-08-01T09:10:38.319" v="7" actId="20577"/>
          <ac:spMkLst>
            <pc:docMk/>
            <pc:sldMk cId="1399475338" sldId="346"/>
            <ac:spMk id="6" creationId="{32B146B7-7572-67D2-796F-C4CB133034ED}"/>
          </ac:spMkLst>
        </pc:spChg>
      </pc:sldChg>
      <pc:sldChg chg="modSp mod">
        <pc:chgData name="James Moorhouse" userId="52c77cd9-d034-4c34-a84a-9452b75c1451" providerId="ADAL" clId="{751985B4-C373-471F-A410-E37D52C26F9C}" dt="2023-08-01T14:31:03.596" v="90" actId="20577"/>
        <pc:sldMkLst>
          <pc:docMk/>
          <pc:sldMk cId="85790236" sldId="348"/>
        </pc:sldMkLst>
        <pc:spChg chg="mod">
          <ac:chgData name="James Moorhouse" userId="52c77cd9-d034-4c34-a84a-9452b75c1451" providerId="ADAL" clId="{751985B4-C373-471F-A410-E37D52C26F9C}" dt="2023-08-01T14:31:03.596" v="90" actId="20577"/>
          <ac:spMkLst>
            <pc:docMk/>
            <pc:sldMk cId="85790236" sldId="348"/>
            <ac:spMk id="3" creationId="{DC37B18B-93C4-4184-01F2-556451055940}"/>
          </ac:spMkLst>
        </pc:spChg>
      </pc:sldChg>
      <pc:sldChg chg="modSp mod">
        <pc:chgData name="James Moorhouse" userId="52c77cd9-d034-4c34-a84a-9452b75c1451" providerId="ADAL" clId="{751985B4-C373-471F-A410-E37D52C26F9C}" dt="2023-08-01T09:33:57.717" v="18" actId="20577"/>
        <pc:sldMkLst>
          <pc:docMk/>
          <pc:sldMk cId="2155694689" sldId="356"/>
        </pc:sldMkLst>
        <pc:spChg chg="mod">
          <ac:chgData name="James Moorhouse" userId="52c77cd9-d034-4c34-a84a-9452b75c1451" providerId="ADAL" clId="{751985B4-C373-471F-A410-E37D52C26F9C}" dt="2023-08-01T09:33:57.717" v="18" actId="20577"/>
          <ac:spMkLst>
            <pc:docMk/>
            <pc:sldMk cId="2155694689" sldId="356"/>
            <ac:spMk id="9" creationId="{FB320E6F-5AAD-E332-589C-698E8E05881B}"/>
          </ac:spMkLst>
        </pc:spChg>
      </pc:sldChg>
      <pc:sldChg chg="modSp mod">
        <pc:chgData name="James Moorhouse" userId="52c77cd9-d034-4c34-a84a-9452b75c1451" providerId="ADAL" clId="{751985B4-C373-471F-A410-E37D52C26F9C}" dt="2023-08-01T14:37:11.933" v="98" actId="20577"/>
        <pc:sldMkLst>
          <pc:docMk/>
          <pc:sldMk cId="3669704298" sldId="357"/>
        </pc:sldMkLst>
        <pc:spChg chg="mod">
          <ac:chgData name="James Moorhouse" userId="52c77cd9-d034-4c34-a84a-9452b75c1451" providerId="ADAL" clId="{751985B4-C373-471F-A410-E37D52C26F9C}" dt="2023-08-01T14:37:11.933" v="98" actId="20577"/>
          <ac:spMkLst>
            <pc:docMk/>
            <pc:sldMk cId="3669704298" sldId="357"/>
            <ac:spMk id="7" creationId="{E67CB852-9D08-384E-FC80-33AFB477A350}"/>
          </ac:spMkLst>
        </pc:spChg>
        <pc:spChg chg="mod">
          <ac:chgData name="James Moorhouse" userId="52c77cd9-d034-4c34-a84a-9452b75c1451" providerId="ADAL" clId="{751985B4-C373-471F-A410-E37D52C26F9C}" dt="2023-08-01T14:36:34.224" v="94" actId="20577"/>
          <ac:spMkLst>
            <pc:docMk/>
            <pc:sldMk cId="3669704298" sldId="357"/>
            <ac:spMk id="8" creationId="{9093789C-BE8E-283C-C712-6DF3E1591515}"/>
          </ac:spMkLst>
        </pc:spChg>
      </pc:sldChg>
      <pc:sldChg chg="modSp mod modNotesTx">
        <pc:chgData name="James Moorhouse" userId="52c77cd9-d034-4c34-a84a-9452b75c1451" providerId="ADAL" clId="{751985B4-C373-471F-A410-E37D52C26F9C}" dt="2023-08-01T15:10:08.089" v="101"/>
        <pc:sldMkLst>
          <pc:docMk/>
          <pc:sldMk cId="464760137" sldId="362"/>
        </pc:sldMkLst>
        <pc:spChg chg="mod">
          <ac:chgData name="James Moorhouse" userId="52c77cd9-d034-4c34-a84a-9452b75c1451" providerId="ADAL" clId="{751985B4-C373-471F-A410-E37D52C26F9C}" dt="2023-08-01T10:50:09.219" v="31" actId="20577"/>
          <ac:spMkLst>
            <pc:docMk/>
            <pc:sldMk cId="464760137" sldId="362"/>
            <ac:spMk id="7" creationId="{318FC3B0-5D65-24A8-0226-39E2A0219726}"/>
          </ac:spMkLst>
        </pc:spChg>
        <pc:spChg chg="mod">
          <ac:chgData name="James Moorhouse" userId="52c77cd9-d034-4c34-a84a-9452b75c1451" providerId="ADAL" clId="{751985B4-C373-471F-A410-E37D52C26F9C}" dt="2023-08-01T10:50:05.363" v="29" actId="1076"/>
          <ac:spMkLst>
            <pc:docMk/>
            <pc:sldMk cId="464760137" sldId="362"/>
            <ac:spMk id="19" creationId="{AAC1E163-1B90-B2BC-9549-5DAC2DF2B17F}"/>
          </ac:spMkLst>
        </pc:spChg>
      </pc:sldChg>
      <pc:sldChg chg="add">
        <pc:chgData name="James Moorhouse" userId="52c77cd9-d034-4c34-a84a-9452b75c1451" providerId="ADAL" clId="{751985B4-C373-471F-A410-E37D52C26F9C}" dt="2023-08-02T07:43:23.932" v="102"/>
        <pc:sldMkLst>
          <pc:docMk/>
          <pc:sldMk cId="4245901647" sldId="368"/>
        </pc:sldMkLst>
      </pc:sldChg>
    </pc:docChg>
  </pc:docChgLst>
  <pc:docChgLst>
    <pc:chgData name="James Moorhouse" userId="52c77cd9-d034-4c34-a84a-9452b75c1451" providerId="ADAL" clId="{E85DA46E-B978-4CD4-9ABE-4033934802F7}"/>
    <pc:docChg chg="custSel addSld delSld modSld">
      <pc:chgData name="James Moorhouse" userId="52c77cd9-d034-4c34-a84a-9452b75c1451" providerId="ADAL" clId="{E85DA46E-B978-4CD4-9ABE-4033934802F7}" dt="2023-07-21T15:02:54.776" v="470" actId="20577"/>
      <pc:docMkLst>
        <pc:docMk/>
      </pc:docMkLst>
      <pc:sldChg chg="del">
        <pc:chgData name="James Moorhouse" userId="52c77cd9-d034-4c34-a84a-9452b75c1451" providerId="ADAL" clId="{E85DA46E-B978-4CD4-9ABE-4033934802F7}" dt="2023-07-21T15:02:47.680" v="447" actId="2696"/>
        <pc:sldMkLst>
          <pc:docMk/>
          <pc:sldMk cId="2940535105" sldId="301"/>
        </pc:sldMkLst>
      </pc:sldChg>
      <pc:sldChg chg="modSp mod">
        <pc:chgData name="James Moorhouse" userId="52c77cd9-d034-4c34-a84a-9452b75c1451" providerId="ADAL" clId="{E85DA46E-B978-4CD4-9ABE-4033934802F7}" dt="2023-07-21T12:22:09.421" v="355" actId="20577"/>
        <pc:sldMkLst>
          <pc:docMk/>
          <pc:sldMk cId="1305724046" sldId="332"/>
        </pc:sldMkLst>
        <pc:spChg chg="mod">
          <ac:chgData name="James Moorhouse" userId="52c77cd9-d034-4c34-a84a-9452b75c1451" providerId="ADAL" clId="{E85DA46E-B978-4CD4-9ABE-4033934802F7}" dt="2023-07-21T10:38:10.161" v="73" actId="20577"/>
          <ac:spMkLst>
            <pc:docMk/>
            <pc:sldMk cId="1305724046" sldId="332"/>
            <ac:spMk id="3" creationId="{9867B429-8321-43B3-AE89-BE40560AD795}"/>
          </ac:spMkLst>
        </pc:spChg>
        <pc:spChg chg="mod">
          <ac:chgData name="James Moorhouse" userId="52c77cd9-d034-4c34-a84a-9452b75c1451" providerId="ADAL" clId="{E85DA46E-B978-4CD4-9ABE-4033934802F7}" dt="2023-07-21T10:34:56.169" v="42" actId="20577"/>
          <ac:spMkLst>
            <pc:docMk/>
            <pc:sldMk cId="1305724046" sldId="332"/>
            <ac:spMk id="4" creationId="{D959F220-DF74-3FB3-B522-604DCFCEC606}"/>
          </ac:spMkLst>
        </pc:spChg>
        <pc:spChg chg="mod">
          <ac:chgData name="James Moorhouse" userId="52c77cd9-d034-4c34-a84a-9452b75c1451" providerId="ADAL" clId="{E85DA46E-B978-4CD4-9ABE-4033934802F7}" dt="2023-07-21T10:27:58.579" v="6" actId="20577"/>
          <ac:spMkLst>
            <pc:docMk/>
            <pc:sldMk cId="1305724046" sldId="332"/>
            <ac:spMk id="5" creationId="{EFAAAEC0-BA9F-18C4-675E-4AE0B1FE7DBC}"/>
          </ac:spMkLst>
        </pc:spChg>
        <pc:spChg chg="mod">
          <ac:chgData name="James Moorhouse" userId="52c77cd9-d034-4c34-a84a-9452b75c1451" providerId="ADAL" clId="{E85DA46E-B978-4CD4-9ABE-4033934802F7}" dt="2023-07-21T10:36:32.981" v="71" actId="20577"/>
          <ac:spMkLst>
            <pc:docMk/>
            <pc:sldMk cId="1305724046" sldId="332"/>
            <ac:spMk id="6" creationId="{032D1AF0-1840-0BBC-B1F2-B65AB550F5C2}"/>
          </ac:spMkLst>
        </pc:spChg>
        <pc:spChg chg="mod">
          <ac:chgData name="James Moorhouse" userId="52c77cd9-d034-4c34-a84a-9452b75c1451" providerId="ADAL" clId="{E85DA46E-B978-4CD4-9ABE-4033934802F7}" dt="2023-07-21T10:54:20.825" v="96" actId="20577"/>
          <ac:spMkLst>
            <pc:docMk/>
            <pc:sldMk cId="1305724046" sldId="332"/>
            <ac:spMk id="7" creationId="{B3DAB83F-624B-803D-1E54-9352E954472E}"/>
          </ac:spMkLst>
        </pc:spChg>
        <pc:spChg chg="mod">
          <ac:chgData name="James Moorhouse" userId="52c77cd9-d034-4c34-a84a-9452b75c1451" providerId="ADAL" clId="{E85DA46E-B978-4CD4-9ABE-4033934802F7}" dt="2023-07-21T10:56:49.272" v="320" actId="20577"/>
          <ac:spMkLst>
            <pc:docMk/>
            <pc:sldMk cId="1305724046" sldId="332"/>
            <ac:spMk id="8" creationId="{1091268D-DBBC-5BC4-13BD-9167E5674B96}"/>
          </ac:spMkLst>
        </pc:spChg>
        <pc:spChg chg="mod">
          <ac:chgData name="James Moorhouse" userId="52c77cd9-d034-4c34-a84a-9452b75c1451" providerId="ADAL" clId="{E85DA46E-B978-4CD4-9ABE-4033934802F7}" dt="2023-07-21T11:03:39.939" v="352" actId="20577"/>
          <ac:spMkLst>
            <pc:docMk/>
            <pc:sldMk cId="1305724046" sldId="332"/>
            <ac:spMk id="11" creationId="{225659E1-04B0-F5FE-A4E6-A3D33FEB47D5}"/>
          </ac:spMkLst>
        </pc:spChg>
        <pc:spChg chg="mod">
          <ac:chgData name="James Moorhouse" userId="52c77cd9-d034-4c34-a84a-9452b75c1451" providerId="ADAL" clId="{E85DA46E-B978-4CD4-9ABE-4033934802F7}" dt="2023-07-21T12:22:09.421" v="355" actId="20577"/>
          <ac:spMkLst>
            <pc:docMk/>
            <pc:sldMk cId="1305724046" sldId="332"/>
            <ac:spMk id="12" creationId="{47C32E64-EFB4-9C98-AE8C-99172C34B086}"/>
          </ac:spMkLst>
        </pc:spChg>
        <pc:spChg chg="mod">
          <ac:chgData name="James Moorhouse" userId="52c77cd9-d034-4c34-a84a-9452b75c1451" providerId="ADAL" clId="{E85DA46E-B978-4CD4-9ABE-4033934802F7}" dt="2023-07-21T10:36:19.798" v="68" actId="20577"/>
          <ac:spMkLst>
            <pc:docMk/>
            <pc:sldMk cId="1305724046" sldId="332"/>
            <ac:spMk id="13" creationId="{F37F39BB-CE60-CA19-55C2-8026109EEBDF}"/>
          </ac:spMkLst>
        </pc:spChg>
      </pc:sldChg>
      <pc:sldChg chg="addSp modSp mod">
        <pc:chgData name="James Moorhouse" userId="52c77cd9-d034-4c34-a84a-9452b75c1451" providerId="ADAL" clId="{E85DA46E-B978-4CD4-9ABE-4033934802F7}" dt="2023-07-21T14:03:10.235" v="445" actId="1076"/>
        <pc:sldMkLst>
          <pc:docMk/>
          <pc:sldMk cId="3900894792" sldId="333"/>
        </pc:sldMkLst>
        <pc:spChg chg="add mod">
          <ac:chgData name="James Moorhouse" userId="52c77cd9-d034-4c34-a84a-9452b75c1451" providerId="ADAL" clId="{E85DA46E-B978-4CD4-9ABE-4033934802F7}" dt="2023-07-21T14:03:10.235" v="445" actId="1076"/>
          <ac:spMkLst>
            <pc:docMk/>
            <pc:sldMk cId="3900894792" sldId="333"/>
            <ac:spMk id="3" creationId="{1586E7F2-E3DB-8B81-3394-1B8A8E275109}"/>
          </ac:spMkLst>
        </pc:spChg>
        <pc:spChg chg="mod">
          <ac:chgData name="James Moorhouse" userId="52c77cd9-d034-4c34-a84a-9452b75c1451" providerId="ADAL" clId="{E85DA46E-B978-4CD4-9ABE-4033934802F7}" dt="2023-07-21T14:03:06.529" v="444" actId="404"/>
          <ac:spMkLst>
            <pc:docMk/>
            <pc:sldMk cId="3900894792" sldId="333"/>
            <ac:spMk id="5" creationId="{A0416762-F08D-0EA6-1DC9-BB5258BF450D}"/>
          </ac:spMkLst>
        </pc:spChg>
        <pc:graphicFrameChg chg="mod modGraphic">
          <ac:chgData name="James Moorhouse" userId="52c77cd9-d034-4c34-a84a-9452b75c1451" providerId="ADAL" clId="{E85DA46E-B978-4CD4-9ABE-4033934802F7}" dt="2023-07-21T14:02:59.109" v="441" actId="20577"/>
          <ac:graphicFrameMkLst>
            <pc:docMk/>
            <pc:sldMk cId="3900894792" sldId="333"/>
            <ac:graphicFrameMk id="4" creationId="{AE46E3AF-5FDD-49AD-CCF0-42758702F1FB}"/>
          </ac:graphicFrameMkLst>
        </pc:graphicFrameChg>
      </pc:sldChg>
      <pc:sldChg chg="modSp add mod">
        <pc:chgData name="James Moorhouse" userId="52c77cd9-d034-4c34-a84a-9452b75c1451" providerId="ADAL" clId="{E85DA46E-B978-4CD4-9ABE-4033934802F7}" dt="2023-07-21T15:02:54.776" v="470" actId="20577"/>
        <pc:sldMkLst>
          <pc:docMk/>
          <pc:sldMk cId="2785867400" sldId="363"/>
        </pc:sldMkLst>
        <pc:spChg chg="mod">
          <ac:chgData name="James Moorhouse" userId="52c77cd9-d034-4c34-a84a-9452b75c1451" providerId="ADAL" clId="{E85DA46E-B978-4CD4-9ABE-4033934802F7}" dt="2023-07-21T15:02:54.776" v="470" actId="20577"/>
          <ac:spMkLst>
            <pc:docMk/>
            <pc:sldMk cId="2785867400" sldId="363"/>
            <ac:spMk id="4" creationId="{3ABF46E1-8BFD-8308-D95F-E3CC1B9BED9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ment%20by%20ethncity.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by%20ethnicity.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highest%20level%20of%20qual.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20highest%20level%20of%20qual.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NS-SEC.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20Age.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otteridge%20&amp;%20Bowerdean/Data%20Totteridge%20&amp;%20Bowerdean.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otteridge%20&amp;%20Bowerdean/Data%20Totteridge%20&amp;%20Bowerdean.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Businesses%20-%20Companies%20House/Totteridge%20&amp;%20Bowerdea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ublic%20Sector.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otteridge%20&amp;%20Bowerdean/Travel%20data%20-%20Totteridge%20&amp;%20Bowerdean.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otteridge%20&amp;%20Bowerdean/Travel%20data%20-%20Totteridge%20&amp;%20Bowerdean.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otteridge%20&amp;%20Bowerdean/Travel%20data%20-%20Totteridge%20&amp;%20Bowerdean.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otteridge%20&amp;%20Bowerdean/Travel%20data%20-%20Totteridge%20&amp;%20Bowerdean.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Not%20in%20good%20health%20WAP%20by%20ward.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otteridge%20&amp;%20Bowerdean/Data%20Totteridge%20&amp;%20Bowerdean.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nglish%20proficency%20working%20age.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Childcare%20all%20Bucks%20wards%20ranking.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op.%205%20and%20under.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Ryemead%20and%20Micklefield/Data%20Rymead%20and%20Micklefield.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paid%20Care%20WAP.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Totteridge%20&amp;%20Bowerdean/Travel%20data%20-%20Totteridge%20&amp;%20Bowerdean.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JamesMoorhouse\Downloads\custom-filtered-2023-07-06T10_32_19Z.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Totteridge%20&amp;%20Bowerdean/Data%20Totteridge%20&amp;%20Bowerde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olineHargrave\OneDrive%20-%20Buckinghamshire%20Business%20First\01%20Research%20and%20Intelligence\4.%20Economy\Economic%20Ward%20Profiles%20-%202023\1%20-%20Raw%20Data\Additional%20Charts\ONS%20download%20-%20NS-SeC%20by%20ward.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Labour%20market%20participation%20WAP%20no%20studen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mployment%20and%20inactive%20status%20WAP%20no%20stude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mployment%20and%20inactive%20status%20WAP%20no%20studen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Ex2.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Data!$O$9</c:f>
              <c:strCache>
                <c:ptCount val="1"/>
                <c:pt idx="0">
                  <c:v>High Wycombe &amp; Aylesbury TTWA</c:v>
                </c:pt>
              </c:strCache>
            </c:strRef>
          </c:tx>
          <c:spPr>
            <a:solidFill>
              <a:srgbClr val="006965"/>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A7-4E11-97AB-F5B6C55017B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7-4E11-97AB-F5B6C55017B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7-4E11-97AB-F5B6C55017B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Data!$O$10:$O$27</c:f>
              <c:numCache>
                <c:formatCode>0%</c:formatCode>
                <c:ptCount val="18"/>
                <c:pt idx="0">
                  <c:v>1.0432968179447052E-3</c:v>
                </c:pt>
                <c:pt idx="1">
                  <c:v>1.5649452269170579E-2</c:v>
                </c:pt>
                <c:pt idx="2">
                  <c:v>6.2597809076682318E-2</c:v>
                </c:pt>
                <c:pt idx="3">
                  <c:v>5.738132498695879E-2</c:v>
                </c:pt>
                <c:pt idx="4">
                  <c:v>1.8257694314032343E-2</c:v>
                </c:pt>
                <c:pt idx="5">
                  <c:v>5.738132498695879E-2</c:v>
                </c:pt>
                <c:pt idx="6">
                  <c:v>0.10432968179447052</c:v>
                </c:pt>
                <c:pt idx="7">
                  <c:v>2.6082420448617631E-2</c:v>
                </c:pt>
                <c:pt idx="8">
                  <c:v>6.2597809076682318E-2</c:v>
                </c:pt>
                <c:pt idx="9">
                  <c:v>5.738132498695879E-2</c:v>
                </c:pt>
                <c:pt idx="10">
                  <c:v>2.0865936358894107E-2</c:v>
                </c:pt>
                <c:pt idx="11">
                  <c:v>2.0865936358894107E-2</c:v>
                </c:pt>
                <c:pt idx="12">
                  <c:v>9.9113197704746997E-2</c:v>
                </c:pt>
                <c:pt idx="13">
                  <c:v>0.11476264997391758</c:v>
                </c:pt>
                <c:pt idx="14">
                  <c:v>3.1298904538341159E-2</c:v>
                </c:pt>
                <c:pt idx="15">
                  <c:v>8.3463745435576428E-2</c:v>
                </c:pt>
                <c:pt idx="16">
                  <c:v>0.12519561815336464</c:v>
                </c:pt>
                <c:pt idx="17">
                  <c:v>4.1731872717788214E-2</c:v>
                </c:pt>
              </c:numCache>
            </c:numRef>
          </c:val>
          <c:extLst>
            <c:ext xmlns:c16="http://schemas.microsoft.com/office/drawing/2014/chart" uri="{C3380CC4-5D6E-409C-BE32-E72D297353CC}">
              <c16:uniqueId val="{00000003-F1A7-4E11-97AB-F5B6C55017BE}"/>
            </c:ext>
          </c:extLst>
        </c:ser>
        <c:ser>
          <c:idx val="1"/>
          <c:order val="1"/>
          <c:tx>
            <c:strRef>
              <c:f>Data!$P$9</c:f>
              <c:strCache>
                <c:ptCount val="1"/>
                <c:pt idx="0">
                  <c:v>England</c:v>
                </c:pt>
              </c:strCache>
            </c:strRef>
          </c:tx>
          <c:spPr>
            <a:solidFill>
              <a:srgbClr val="B5D123"/>
            </a:solidFill>
            <a:ln>
              <a:noFill/>
            </a:ln>
            <a:effectLst/>
          </c:spPr>
          <c:invertIfNegative val="0"/>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Data!$P$10:$P$27</c:f>
              <c:numCache>
                <c:formatCode>0%</c:formatCode>
                <c:ptCount val="18"/>
                <c:pt idx="0">
                  <c:v>5.9020337581293936E-3</c:v>
                </c:pt>
                <c:pt idx="1">
                  <c:v>1.1653697229427466E-2</c:v>
                </c:pt>
                <c:pt idx="2">
                  <c:v>7.4508477124920119E-2</c:v>
                </c:pt>
                <c:pt idx="3">
                  <c:v>4.800571407089959E-2</c:v>
                </c:pt>
                <c:pt idx="4">
                  <c:v>1.687906469681591E-2</c:v>
                </c:pt>
                <c:pt idx="5">
                  <c:v>3.6577572271719108E-2</c:v>
                </c:pt>
                <c:pt idx="6">
                  <c:v>9.0485320100748098E-2</c:v>
                </c:pt>
                <c:pt idx="7">
                  <c:v>5.2028119243637455E-2</c:v>
                </c:pt>
                <c:pt idx="8">
                  <c:v>7.4771625126874935E-2</c:v>
                </c:pt>
                <c:pt idx="9">
                  <c:v>4.6351640915755048E-2</c:v>
                </c:pt>
                <c:pt idx="10">
                  <c:v>3.6427201984887789E-2</c:v>
                </c:pt>
                <c:pt idx="11">
                  <c:v>1.8420360136836962E-2</c:v>
                </c:pt>
                <c:pt idx="12">
                  <c:v>9.2552911544678776E-2</c:v>
                </c:pt>
                <c:pt idx="13">
                  <c:v>9.0034209240254126E-2</c:v>
                </c:pt>
                <c:pt idx="14">
                  <c:v>4.2705161460095488E-2</c:v>
                </c:pt>
                <c:pt idx="15">
                  <c:v>8.7214766362166837E-2</c:v>
                </c:pt>
                <c:pt idx="16">
                  <c:v>0.13311529641742792</c:v>
                </c:pt>
                <c:pt idx="17">
                  <c:v>4.2366828314725012E-2</c:v>
                </c:pt>
              </c:numCache>
            </c:numRef>
          </c:val>
          <c:extLst>
            <c:ext xmlns:c16="http://schemas.microsoft.com/office/drawing/2014/chart" uri="{C3380CC4-5D6E-409C-BE32-E72D297353CC}">
              <c16:uniqueId val="{00000004-F1A7-4E11-97AB-F5B6C55017BE}"/>
            </c:ext>
          </c:extLst>
        </c:ser>
        <c:dLbls>
          <c:showLegendKey val="0"/>
          <c:showVal val="0"/>
          <c:showCatName val="0"/>
          <c:showSerName val="0"/>
          <c:showPercent val="0"/>
          <c:showBubbleSize val="0"/>
        </c:dLbls>
        <c:gapWidth val="219"/>
        <c:axId val="1946111392"/>
        <c:axId val="1946112832"/>
      </c:barChart>
      <c:catAx>
        <c:axId val="194611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2832"/>
        <c:crosses val="autoZero"/>
        <c:auto val="1"/>
        <c:lblAlgn val="ctr"/>
        <c:lblOffset val="100"/>
        <c:noMultiLvlLbl val="0"/>
      </c:catAx>
      <c:valAx>
        <c:axId val="19461128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sex.xlsx]Sheet1'!$W$27</c:f>
              <c:strCache>
                <c:ptCount val="1"/>
                <c:pt idx="0">
                  <c:v>Totteridge and Bowerdean</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7E83-4F62-896D-F3C08D969D5E}"/>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7E83-4F62-896D-F3C08D969D5E}"/>
              </c:ext>
            </c:extLst>
          </c:dPt>
          <c:dLbls>
            <c:dLbl>
              <c:idx val="0"/>
              <c:layout>
                <c:manualLayout>
                  <c:x val="0.21575932492015196"/>
                  <c:y val="5.41805317633777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83-4F62-896D-F3C08D969D5E}"/>
                </c:ext>
              </c:extLst>
            </c:dLbl>
            <c:dLbl>
              <c:idx val="1"/>
              <c:layout>
                <c:manualLayout>
                  <c:x val="-0.14214731994739432"/>
                  <c:y val="-0.1166965299518906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83-4F62-896D-F3C08D969D5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sex.xlsx]Sheet1'!$N$28:$N$29</c:f>
              <c:strCache>
                <c:ptCount val="2"/>
                <c:pt idx="0">
                  <c:v>Female</c:v>
                </c:pt>
                <c:pt idx="1">
                  <c:v>Male</c:v>
                </c:pt>
              </c:strCache>
            </c:strRef>
          </c:cat>
          <c:val>
            <c:numRef>
              <c:f>'[Unemployed and inactiveby age and sex.xlsx]Sheet1'!$W$28:$W$29</c:f>
              <c:numCache>
                <c:formatCode>0%</c:formatCode>
                <c:ptCount val="2"/>
                <c:pt idx="0">
                  <c:v>0.70909090909090911</c:v>
                </c:pt>
                <c:pt idx="1">
                  <c:v>0.29090909090909089</c:v>
                </c:pt>
              </c:numCache>
            </c:numRef>
          </c:val>
          <c:extLst>
            <c:ext xmlns:c16="http://schemas.microsoft.com/office/drawing/2014/chart" uri="{C3380CC4-5D6E-409C-BE32-E72D297353CC}">
              <c16:uniqueId val="{00000004-7E83-4F62-896D-F3C08D969D5E}"/>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'[Unemployment by ethncity.xlsx]Charts'!$T$3</c:f>
              <c:strCache>
                <c:ptCount val="1"/>
                <c:pt idx="0">
                  <c:v>Number</c:v>
                </c:pt>
              </c:strCache>
            </c:strRef>
          </c:tx>
          <c:spPr>
            <a:solidFill>
              <a:srgbClr val="006965"/>
            </a:solidFill>
            <a:ln>
              <a:noFill/>
            </a:ln>
            <a:effectLst/>
          </c:spPr>
          <c:invertIfNegative val="0"/>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ethncity.xlsx]Charts'!$T$4:$T$9</c:f>
              <c:numCache>
                <c:formatCode>#,##0</c:formatCode>
                <c:ptCount val="6"/>
                <c:pt idx="0">
                  <c:v>128</c:v>
                </c:pt>
                <c:pt idx="1">
                  <c:v>39</c:v>
                </c:pt>
                <c:pt idx="2">
                  <c:v>23</c:v>
                </c:pt>
                <c:pt idx="3">
                  <c:v>160</c:v>
                </c:pt>
                <c:pt idx="4">
                  <c:v>6</c:v>
                </c:pt>
                <c:pt idx="5">
                  <c:v>356</c:v>
                </c:pt>
              </c:numCache>
            </c:numRef>
          </c:val>
          <c:extLst>
            <c:ext xmlns:c16="http://schemas.microsoft.com/office/drawing/2014/chart" uri="{C3380CC4-5D6E-409C-BE32-E72D297353CC}">
              <c16:uniqueId val="{00000000-7965-42E5-80BF-E06CE74B5626}"/>
            </c:ext>
          </c:extLst>
        </c:ser>
        <c:dLbls>
          <c:showLegendKey val="0"/>
          <c:showVal val="0"/>
          <c:showCatName val="0"/>
          <c:showSerName val="0"/>
          <c:showPercent val="0"/>
          <c:showBubbleSize val="0"/>
        </c:dLbls>
        <c:gapWidth val="219"/>
        <c:axId val="987566175"/>
        <c:axId val="987561375"/>
      </c:barChart>
      <c:lineChart>
        <c:grouping val="standard"/>
        <c:varyColors val="0"/>
        <c:ser>
          <c:idx val="0"/>
          <c:order val="0"/>
          <c:tx>
            <c:strRef>
              <c:f>'[Unemployment by ethncity.xlsx]Charts'!$S$3</c:f>
              <c:strCache>
                <c:ptCount val="1"/>
                <c:pt idx="0">
                  <c:v>%</c:v>
                </c:pt>
              </c:strCache>
            </c:strRef>
          </c:tx>
          <c:spPr>
            <a:ln w="28575" cap="rnd">
              <a:noFill/>
              <a:round/>
            </a:ln>
            <a:effectLst/>
          </c:spPr>
          <c:marker>
            <c:symbol val="circle"/>
            <c:size val="8"/>
            <c:spPr>
              <a:solidFill>
                <a:srgbClr val="B5D137"/>
              </a:solidFill>
              <a:ln w="9525">
                <a:solidFill>
                  <a:srgbClr val="B5D137"/>
                </a:solidFill>
              </a:ln>
              <a:effectLst/>
            </c:spPr>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65-42E5-80BF-E06CE74B562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ethncity.xlsx]Charts'!$S$4:$S$9</c:f>
              <c:numCache>
                <c:formatCode>0%</c:formatCode>
                <c:ptCount val="6"/>
                <c:pt idx="0">
                  <c:v>4.7761194029850747E-2</c:v>
                </c:pt>
                <c:pt idx="1">
                  <c:v>7.6470588235294124E-2</c:v>
                </c:pt>
                <c:pt idx="2">
                  <c:v>7.8498293515358364E-2</c:v>
                </c:pt>
                <c:pt idx="3">
                  <c:v>3.8563509279344418E-2</c:v>
                </c:pt>
                <c:pt idx="4">
                  <c:v>2.5862068965517241E-2</c:v>
                </c:pt>
                <c:pt idx="5">
                  <c:v>4.5269582909460836E-2</c:v>
                </c:pt>
              </c:numCache>
            </c:numRef>
          </c:val>
          <c:smooth val="0"/>
          <c:extLst>
            <c:ext xmlns:c16="http://schemas.microsoft.com/office/drawing/2014/chart" uri="{C3380CC4-5D6E-409C-BE32-E72D297353CC}">
              <c16:uniqueId val="{00000002-7965-42E5-80BF-E06CE74B5626}"/>
            </c:ext>
          </c:extLst>
        </c:ser>
        <c:dLbls>
          <c:showLegendKey val="0"/>
          <c:showVal val="0"/>
          <c:showCatName val="0"/>
          <c:showSerName val="0"/>
          <c:showPercent val="0"/>
          <c:showBubbleSize val="0"/>
        </c:dLbls>
        <c:marker val="1"/>
        <c:smooth val="0"/>
        <c:axId val="746989727"/>
        <c:axId val="746991167"/>
      </c:lineChart>
      <c:catAx>
        <c:axId val="74698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91167"/>
        <c:crosses val="autoZero"/>
        <c:auto val="1"/>
        <c:lblAlgn val="ctr"/>
        <c:lblOffset val="100"/>
        <c:noMultiLvlLbl val="0"/>
      </c:catAx>
      <c:valAx>
        <c:axId val="746991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u="none" strike="noStrike" kern="1200" baseline="0" dirty="0">
                    <a:solidFill>
                      <a:prstClr val="black">
                        <a:lumMod val="65000"/>
                        <a:lumOff val="35000"/>
                      </a:prstClr>
                    </a:solidFill>
                  </a:rPr>
                  <a:t>% of residents within each ethnic </a:t>
                </a:r>
              </a:p>
              <a:p>
                <a:pPr>
                  <a:defRPr sz="1100"/>
                </a:pPr>
                <a:r>
                  <a:rPr lang="en-GB" sz="1100" b="0" i="0" u="none" strike="noStrike" kern="1200" baseline="0" dirty="0">
                    <a:solidFill>
                      <a:prstClr val="black">
                        <a:lumMod val="65000"/>
                        <a:lumOff val="35000"/>
                      </a:prstClr>
                    </a:solidFill>
                  </a:rPr>
                  <a:t>group who are unemployed</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89727"/>
        <c:crosses val="autoZero"/>
        <c:crossBetween val="between"/>
      </c:valAx>
      <c:valAx>
        <c:axId val="987561375"/>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GB" sz="1100">
                    <a:solidFill>
                      <a:schemeClr val="bg1"/>
                    </a:solidFill>
                  </a:rPr>
                  <a:t>Number unemployed</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7566175"/>
        <c:crosses val="max"/>
        <c:crossBetween val="between"/>
      </c:valAx>
      <c:catAx>
        <c:axId val="987566175"/>
        <c:scaling>
          <c:orientation val="minMax"/>
        </c:scaling>
        <c:delete val="1"/>
        <c:axPos val="b"/>
        <c:numFmt formatCode="General" sourceLinked="1"/>
        <c:majorTickMark val="out"/>
        <c:minorTickMark val="none"/>
        <c:tickLblPos val="nextTo"/>
        <c:crossAx val="98756137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'[Inactive by ethnicity.xlsx]Sheet1'!$S$31</c:f>
              <c:strCache>
                <c:ptCount val="1"/>
                <c:pt idx="0">
                  <c:v>Number</c:v>
                </c:pt>
              </c:strCache>
            </c:strRef>
          </c:tx>
          <c:spPr>
            <a:solidFill>
              <a:srgbClr val="006965"/>
            </a:solidFill>
            <a:ln>
              <a:noFill/>
            </a:ln>
            <a:effectLst/>
          </c:spPr>
          <c:invertIfNegative val="0"/>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ethnicity.xlsx]Sheet1'!$S$32:$S$37</c:f>
              <c:numCache>
                <c:formatCode>_-* #,##0_-;\-* #,##0_-;_-* "-"??_-;_-@_-</c:formatCode>
                <c:ptCount val="6"/>
                <c:pt idx="0">
                  <c:v>613</c:v>
                </c:pt>
                <c:pt idx="1">
                  <c:v>69</c:v>
                </c:pt>
                <c:pt idx="2">
                  <c:v>40</c:v>
                </c:pt>
                <c:pt idx="3">
                  <c:v>50</c:v>
                </c:pt>
                <c:pt idx="4">
                  <c:v>551</c:v>
                </c:pt>
                <c:pt idx="5">
                  <c:v>1323</c:v>
                </c:pt>
              </c:numCache>
            </c:numRef>
          </c:val>
          <c:extLst>
            <c:ext xmlns:c16="http://schemas.microsoft.com/office/drawing/2014/chart" uri="{C3380CC4-5D6E-409C-BE32-E72D297353CC}">
              <c16:uniqueId val="{00000000-4363-4422-B058-9E44E9B5AADB}"/>
            </c:ext>
          </c:extLst>
        </c:ser>
        <c:dLbls>
          <c:showLegendKey val="0"/>
          <c:showVal val="0"/>
          <c:showCatName val="0"/>
          <c:showSerName val="0"/>
          <c:showPercent val="0"/>
          <c:showBubbleSize val="0"/>
        </c:dLbls>
        <c:gapWidth val="219"/>
        <c:axId val="992271551"/>
        <c:axId val="992283551"/>
      </c:barChart>
      <c:lineChart>
        <c:grouping val="standard"/>
        <c:varyColors val="0"/>
        <c:ser>
          <c:idx val="0"/>
          <c:order val="0"/>
          <c:tx>
            <c:strRef>
              <c:f>'[Inactive by ethnicity.xlsx]Sheet1'!$R$31</c:f>
              <c:strCache>
                <c:ptCount val="1"/>
                <c:pt idx="0">
                  <c:v>%</c:v>
                </c:pt>
              </c:strCache>
            </c:strRef>
          </c:tx>
          <c:spPr>
            <a:ln w="25400" cap="rnd">
              <a:noFill/>
              <a:round/>
            </a:ln>
            <a:effectLst/>
          </c:spPr>
          <c:marker>
            <c:symbol val="circle"/>
            <c:size val="8"/>
            <c:spPr>
              <a:solidFill>
                <a:srgbClr val="B5D137"/>
              </a:solidFill>
              <a:ln w="9525">
                <a:solidFill>
                  <a:srgbClr val="B5D137"/>
                </a:solidFill>
              </a:ln>
              <a:effectLst/>
            </c:spPr>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63-4422-B058-9E44E9B5AAD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ethnicity.xlsx]Sheet1'!$R$32:$R$37</c:f>
              <c:numCache>
                <c:formatCode>0%</c:formatCode>
                <c:ptCount val="6"/>
                <c:pt idx="0">
                  <c:v>0.22873134328358208</c:v>
                </c:pt>
                <c:pt idx="1">
                  <c:v>0.13529411764705881</c:v>
                </c:pt>
                <c:pt idx="2">
                  <c:v>0.13651877133105803</c:v>
                </c:pt>
                <c:pt idx="3">
                  <c:v>0.21551724137931033</c:v>
                </c:pt>
                <c:pt idx="4">
                  <c:v>0.13280308508074234</c:v>
                </c:pt>
                <c:pt idx="5">
                  <c:v>0.16823499491353</c:v>
                </c:pt>
              </c:numCache>
            </c:numRef>
          </c:val>
          <c:smooth val="0"/>
          <c:extLst>
            <c:ext xmlns:c16="http://schemas.microsoft.com/office/drawing/2014/chart" uri="{C3380CC4-5D6E-409C-BE32-E72D297353CC}">
              <c16:uniqueId val="{00000002-4363-4422-B058-9E44E9B5AADB}"/>
            </c:ext>
          </c:extLst>
        </c:ser>
        <c:dLbls>
          <c:showLegendKey val="0"/>
          <c:showVal val="0"/>
          <c:showCatName val="0"/>
          <c:showSerName val="0"/>
          <c:showPercent val="0"/>
          <c:showBubbleSize val="0"/>
        </c:dLbls>
        <c:marker val="1"/>
        <c:smooth val="0"/>
        <c:axId val="347870768"/>
        <c:axId val="347869328"/>
      </c:lineChart>
      <c:catAx>
        <c:axId val="3478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69328"/>
        <c:crosses val="autoZero"/>
        <c:auto val="1"/>
        <c:lblAlgn val="ctr"/>
        <c:lblOffset val="100"/>
        <c:noMultiLvlLbl val="0"/>
      </c:catAx>
      <c:valAx>
        <c:axId val="34786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u="none" strike="noStrike" kern="1200" baseline="0" dirty="0">
                    <a:solidFill>
                      <a:prstClr val="black">
                        <a:lumMod val="65000"/>
                        <a:lumOff val="35000"/>
                      </a:prstClr>
                    </a:solidFill>
                  </a:rPr>
                  <a:t>% of residents within each ethnic groups who are economically inactive</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70768"/>
        <c:crosses val="autoZero"/>
        <c:crossBetween val="between"/>
      </c:valAx>
      <c:valAx>
        <c:axId val="992283551"/>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GB" sz="1100" dirty="0">
                    <a:solidFill>
                      <a:schemeClr val="bg1"/>
                    </a:solidFill>
                  </a:rPr>
                  <a:t>Number economically  inactive</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2271551"/>
        <c:crosses val="max"/>
        <c:crossBetween val="between"/>
      </c:valAx>
      <c:catAx>
        <c:axId val="992271551"/>
        <c:scaling>
          <c:orientation val="minMax"/>
        </c:scaling>
        <c:delete val="1"/>
        <c:axPos val="b"/>
        <c:numFmt formatCode="General" sourceLinked="1"/>
        <c:majorTickMark val="out"/>
        <c:minorTickMark val="none"/>
        <c:tickLblPos val="nextTo"/>
        <c:crossAx val="9922835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'[Unemployed - highest level of qual.xlsx]Sheet1'!$A$13:$A$18</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'[Unemployed - highest level of qual.xlsx]Sheet1'!$J$13:$J$18</c:f>
              <c:numCache>
                <c:formatCode>0%</c:formatCode>
                <c:ptCount val="6"/>
                <c:pt idx="0">
                  <c:v>0.15598885793871867</c:v>
                </c:pt>
                <c:pt idx="1">
                  <c:v>0.14763231197771587</c:v>
                </c:pt>
                <c:pt idx="2">
                  <c:v>0.14763231197771587</c:v>
                </c:pt>
                <c:pt idx="3">
                  <c:v>0.17270194986072424</c:v>
                </c:pt>
                <c:pt idx="4">
                  <c:v>0.3203342618384401</c:v>
                </c:pt>
                <c:pt idx="5">
                  <c:v>5.5710306406685235E-2</c:v>
                </c:pt>
              </c:numCache>
            </c:numRef>
          </c:val>
          <c:extLst>
            <c:ext xmlns:c16="http://schemas.microsoft.com/office/drawing/2014/chart" uri="{C3380CC4-5D6E-409C-BE32-E72D297353CC}">
              <c16:uniqueId val="{00000000-7FFA-4E5E-9019-EE376D84D1D4}"/>
            </c:ext>
          </c:extLst>
        </c:ser>
        <c:dLbls>
          <c:showLegendKey val="0"/>
          <c:showVal val="0"/>
          <c:showCatName val="0"/>
          <c:showSerName val="0"/>
          <c:showPercent val="0"/>
          <c:showBubbleSize val="0"/>
        </c:dLbls>
        <c:gapWidth val="182"/>
        <c:axId val="1381411295"/>
        <c:axId val="1381416095"/>
      </c:barChart>
      <c:catAx>
        <c:axId val="13814112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6095"/>
        <c:crosses val="autoZero"/>
        <c:auto val="1"/>
        <c:lblAlgn val="ctr"/>
        <c:lblOffset val="100"/>
        <c:noMultiLvlLbl val="0"/>
      </c:catAx>
      <c:valAx>
        <c:axId val="138141609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12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'[Inactive - highest level of qual.xlsx]Sheet1'!$A$11:$A$16</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'[Inactive - highest level of qual.xlsx]Sheet1'!$J$11:$J$16</c:f>
              <c:numCache>
                <c:formatCode>0%</c:formatCode>
                <c:ptCount val="6"/>
                <c:pt idx="0">
                  <c:v>0.31018867924528304</c:v>
                </c:pt>
                <c:pt idx="1">
                  <c:v>0.16226415094339622</c:v>
                </c:pt>
                <c:pt idx="2">
                  <c:v>0.11547169811320755</c:v>
                </c:pt>
                <c:pt idx="3">
                  <c:v>0.10641509433962264</c:v>
                </c:pt>
                <c:pt idx="4">
                  <c:v>0.2090566037735849</c:v>
                </c:pt>
                <c:pt idx="5">
                  <c:v>9.6603773584905656E-2</c:v>
                </c:pt>
              </c:numCache>
            </c:numRef>
          </c:val>
          <c:extLst>
            <c:ext xmlns:c16="http://schemas.microsoft.com/office/drawing/2014/chart" uri="{C3380CC4-5D6E-409C-BE32-E72D297353CC}">
              <c16:uniqueId val="{00000000-483A-4CF9-B35D-3884866979FD}"/>
            </c:ext>
          </c:extLst>
        </c:ser>
        <c:dLbls>
          <c:showLegendKey val="0"/>
          <c:showVal val="0"/>
          <c:showCatName val="0"/>
          <c:showSerName val="0"/>
          <c:showPercent val="0"/>
          <c:showBubbleSize val="0"/>
        </c:dLbls>
        <c:gapWidth val="182"/>
        <c:axId val="729209311"/>
        <c:axId val="729208351"/>
      </c:barChart>
      <c:catAx>
        <c:axId val="729209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8351"/>
        <c:crosses val="autoZero"/>
        <c:auto val="1"/>
        <c:lblAlgn val="ctr"/>
        <c:lblOffset val="100"/>
        <c:noMultiLvlLbl val="0"/>
      </c:catAx>
      <c:valAx>
        <c:axId val="72920835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93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'[Unemployed - NS-SEC.xlsx]Sheet1'!$A$15:$A$22</c:f>
              <c:strCache>
                <c:ptCount val="8"/>
                <c:pt idx="0">
                  <c:v>Higher managerial, admin &amp; professional occs</c:v>
                </c:pt>
                <c:pt idx="1">
                  <c:v>Lower managerial, admin &amp; professional occs</c:v>
                </c:pt>
                <c:pt idx="2">
                  <c:v>Intermediate occs</c:v>
                </c:pt>
                <c:pt idx="3">
                  <c:v>Small employers &amp; own account workers</c:v>
                </c:pt>
                <c:pt idx="4">
                  <c:v>Lower supervisory &amp; technical occs</c:v>
                </c:pt>
                <c:pt idx="5">
                  <c:v>Semi-routine occs</c:v>
                </c:pt>
                <c:pt idx="6">
                  <c:v>Routine occs</c:v>
                </c:pt>
                <c:pt idx="7">
                  <c:v>Never worked or long-term unemployed</c:v>
                </c:pt>
              </c:strCache>
            </c:strRef>
          </c:cat>
          <c:val>
            <c:numRef>
              <c:f>'[Unemployed - NS-SEC.xlsx]Sheet1'!$J$15:$J$22</c:f>
              <c:numCache>
                <c:formatCode>0%</c:formatCode>
                <c:ptCount val="8"/>
                <c:pt idx="0">
                  <c:v>3.0898876404494381E-2</c:v>
                </c:pt>
                <c:pt idx="1">
                  <c:v>8.98876404494382E-2</c:v>
                </c:pt>
                <c:pt idx="2">
                  <c:v>3.9325842696629212E-2</c:v>
                </c:pt>
                <c:pt idx="3">
                  <c:v>4.49438202247191E-2</c:v>
                </c:pt>
                <c:pt idx="4">
                  <c:v>3.3707865168539325E-2</c:v>
                </c:pt>
                <c:pt idx="5">
                  <c:v>9.269662921348315E-2</c:v>
                </c:pt>
                <c:pt idx="6">
                  <c:v>0.10955056179775281</c:v>
                </c:pt>
                <c:pt idx="7">
                  <c:v>0.5589887640449438</c:v>
                </c:pt>
              </c:numCache>
            </c:numRef>
          </c:val>
          <c:extLst>
            <c:ext xmlns:c16="http://schemas.microsoft.com/office/drawing/2014/chart" uri="{C3380CC4-5D6E-409C-BE32-E72D297353CC}">
              <c16:uniqueId val="{00000000-362E-44C0-9FEB-96E6EF8D1ACB}"/>
            </c:ext>
          </c:extLst>
        </c:ser>
        <c:dLbls>
          <c:showLegendKey val="0"/>
          <c:showVal val="0"/>
          <c:showCatName val="0"/>
          <c:showSerName val="0"/>
          <c:showPercent val="0"/>
          <c:showBubbleSize val="0"/>
        </c:dLbls>
        <c:gapWidth val="182"/>
        <c:axId val="1382198671"/>
        <c:axId val="1382197711"/>
      </c:barChart>
      <c:catAx>
        <c:axId val="13821986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7711"/>
        <c:crosses val="autoZero"/>
        <c:auto val="1"/>
        <c:lblAlgn val="ctr"/>
        <c:lblOffset val="100"/>
        <c:noMultiLvlLbl val="0"/>
      </c:catAx>
      <c:valAx>
        <c:axId val="138219771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86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Data!$A$71</c:f>
              <c:strCache>
                <c:ptCount val="1"/>
                <c:pt idx="0">
                  <c:v>Totteridge &amp;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Data!$B$30:$F$30</c:f>
              <c:strCache>
                <c:ptCount val="5"/>
                <c:pt idx="0">
                  <c:v>April 2019</c:v>
                </c:pt>
                <c:pt idx="1">
                  <c:v>April 2020</c:v>
                </c:pt>
                <c:pt idx="2">
                  <c:v>April 2021</c:v>
                </c:pt>
                <c:pt idx="3">
                  <c:v>April 2022</c:v>
                </c:pt>
                <c:pt idx="4">
                  <c:v>April 2023</c:v>
                </c:pt>
              </c:strCache>
            </c:strRef>
          </c:cat>
          <c:val>
            <c:numRef>
              <c:f>Data!$B$71:$F$71</c:f>
              <c:numCache>
                <c:formatCode>0.0%</c:formatCode>
                <c:ptCount val="5"/>
                <c:pt idx="0">
                  <c:v>2.7000000000000003E-2</c:v>
                </c:pt>
                <c:pt idx="1">
                  <c:v>4.2999999999999997E-2</c:v>
                </c:pt>
                <c:pt idx="2">
                  <c:v>7.9000000000000001E-2</c:v>
                </c:pt>
                <c:pt idx="3">
                  <c:v>5.0999999999999997E-2</c:v>
                </c:pt>
                <c:pt idx="4">
                  <c:v>4.8000000000000001E-2</c:v>
                </c:pt>
              </c:numCache>
            </c:numRef>
          </c:val>
          <c:extLst>
            <c:ext xmlns:c16="http://schemas.microsoft.com/office/drawing/2014/chart" uri="{C3380CC4-5D6E-409C-BE32-E72D297353CC}">
              <c16:uniqueId val="{00000000-1904-4422-A57B-1B3FE8012C83}"/>
            </c:ext>
          </c:extLst>
        </c:ser>
        <c:ser>
          <c:idx val="1"/>
          <c:order val="1"/>
          <c:tx>
            <c:strRef>
              <c:f>Data!$A$72</c:f>
              <c:strCache>
                <c:ptCount val="1"/>
                <c:pt idx="0">
                  <c:v>Buckinghamshire</c:v>
                </c:pt>
              </c:strCache>
            </c:strRef>
          </c:tx>
          <c:spPr>
            <a:solidFill>
              <a:srgbClr val="B5D123"/>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Data!$B$72:$F$72</c:f>
              <c:numCache>
                <c:formatCode>0.0%</c:formatCode>
                <c:ptCount val="5"/>
                <c:pt idx="0">
                  <c:v>1.2E-2</c:v>
                </c:pt>
                <c:pt idx="1">
                  <c:v>2.8999999999999998E-2</c:v>
                </c:pt>
                <c:pt idx="2">
                  <c:v>4.4000000000000004E-2</c:v>
                </c:pt>
                <c:pt idx="3">
                  <c:v>2.7000000000000003E-2</c:v>
                </c:pt>
                <c:pt idx="4">
                  <c:v>2.6000000000000002E-2</c:v>
                </c:pt>
              </c:numCache>
            </c:numRef>
          </c:val>
          <c:extLst>
            <c:ext xmlns:c16="http://schemas.microsoft.com/office/drawing/2014/chart" uri="{C3380CC4-5D6E-409C-BE32-E72D297353CC}">
              <c16:uniqueId val="{00000001-1904-4422-A57B-1B3FE8012C83}"/>
            </c:ext>
          </c:extLst>
        </c:ser>
        <c:ser>
          <c:idx val="2"/>
          <c:order val="2"/>
          <c:tx>
            <c:strRef>
              <c:f>Data!$A$73</c:f>
              <c:strCache>
                <c:ptCount val="1"/>
                <c:pt idx="0">
                  <c:v>England</c:v>
                </c:pt>
              </c:strCache>
            </c:strRef>
          </c:tx>
          <c:spPr>
            <a:solidFill>
              <a:srgbClr val="808285"/>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Data!$B$73:$F$73</c:f>
              <c:numCache>
                <c:formatCode>0.0%</c:formatCode>
                <c:ptCount val="5"/>
                <c:pt idx="0">
                  <c:v>2.6000000000000002E-2</c:v>
                </c:pt>
                <c:pt idx="1">
                  <c:v>0.05</c:v>
                </c:pt>
                <c:pt idx="2">
                  <c:v>6.3E-2</c:v>
                </c:pt>
                <c:pt idx="3">
                  <c:v>3.9E-2</c:v>
                </c:pt>
                <c:pt idx="4">
                  <c:v>3.7999999999999999E-2</c:v>
                </c:pt>
              </c:numCache>
            </c:numRef>
          </c:val>
          <c:extLst>
            <c:ext xmlns:c16="http://schemas.microsoft.com/office/drawing/2014/chart" uri="{C3380CC4-5D6E-409C-BE32-E72D297353CC}">
              <c16:uniqueId val="{00000002-1904-4422-A57B-1B3FE8012C83}"/>
            </c:ext>
          </c:extLst>
        </c:ser>
        <c:dLbls>
          <c:showLegendKey val="0"/>
          <c:showVal val="0"/>
          <c:showCatName val="0"/>
          <c:showSerName val="0"/>
          <c:showPercent val="0"/>
          <c:showBubbleSize val="0"/>
        </c:dLbls>
        <c:gapWidth val="219"/>
        <c:overlap val="-27"/>
        <c:axId val="766180760"/>
        <c:axId val="766177520"/>
      </c:barChart>
      <c:catAx>
        <c:axId val="7661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77520"/>
        <c:crosses val="autoZero"/>
        <c:auto val="1"/>
        <c:lblAlgn val="ctr"/>
        <c:lblOffset val="100"/>
        <c:noMultiLvlLbl val="0"/>
      </c:catAx>
      <c:valAx>
        <c:axId val="7661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8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'[Claimants Age.xlsx]Data'!$C$57</c:f>
              <c:strCache>
                <c:ptCount val="1"/>
                <c:pt idx="0">
                  <c:v>Totteridge &amp;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'[Claimants Age.xlsx]Data'!$D$48:$F$48</c:f>
              <c:strCache>
                <c:ptCount val="3"/>
                <c:pt idx="0">
                  <c:v>Aged 16-24</c:v>
                </c:pt>
                <c:pt idx="1">
                  <c:v>Aged 25-49</c:v>
                </c:pt>
                <c:pt idx="2">
                  <c:v>Aged 50+</c:v>
                </c:pt>
              </c:strCache>
            </c:strRef>
          </c:cat>
          <c:val>
            <c:numRef>
              <c:f>'[Claimants Age.xlsx]Data'!$D$57:$F$57</c:f>
              <c:numCache>
                <c:formatCode>0%</c:formatCode>
                <c:ptCount val="3"/>
                <c:pt idx="0">
                  <c:v>0.13698630136986301</c:v>
                </c:pt>
                <c:pt idx="1">
                  <c:v>0.58904109589041098</c:v>
                </c:pt>
                <c:pt idx="2">
                  <c:v>0.27397260273972601</c:v>
                </c:pt>
              </c:numCache>
            </c:numRef>
          </c:val>
          <c:extLst>
            <c:ext xmlns:c16="http://schemas.microsoft.com/office/drawing/2014/chart" uri="{C3380CC4-5D6E-409C-BE32-E72D297353CC}">
              <c16:uniqueId val="{00000000-9BCD-43EF-A1B8-6F6FB28B4F78}"/>
            </c:ext>
          </c:extLst>
        </c:ser>
        <c:ser>
          <c:idx val="1"/>
          <c:order val="1"/>
          <c:tx>
            <c:strRef>
              <c:f>'[Claimants Age.xlsx]Data'!$C$59</c:f>
              <c:strCache>
                <c:ptCount val="1"/>
                <c:pt idx="0">
                  <c:v>Buckinghamshire</c:v>
                </c:pt>
              </c:strCache>
            </c:strRef>
          </c:tx>
          <c:spPr>
            <a:solidFill>
              <a:srgbClr val="B5D123"/>
            </a:solidFill>
            <a:ln>
              <a:noFill/>
            </a:ln>
            <a:effectLst/>
          </c:spPr>
          <c:invertIfNegative val="0"/>
          <c:cat>
            <c:strRef>
              <c:f>'[Claimants Age.xlsx]Data'!$D$48:$F$48</c:f>
              <c:strCache>
                <c:ptCount val="3"/>
                <c:pt idx="0">
                  <c:v>Aged 16-24</c:v>
                </c:pt>
                <c:pt idx="1">
                  <c:v>Aged 25-49</c:v>
                </c:pt>
                <c:pt idx="2">
                  <c:v>Aged 50+</c:v>
                </c:pt>
              </c:strCache>
            </c:strRef>
          </c:cat>
          <c:val>
            <c:numRef>
              <c:f>'[Claimants Age.xlsx]Data'!$D$59:$F$59</c:f>
              <c:numCache>
                <c:formatCode>0%</c:formatCode>
                <c:ptCount val="3"/>
                <c:pt idx="0">
                  <c:v>0.1329512893982808</c:v>
                </c:pt>
                <c:pt idx="1">
                  <c:v>0.60515759312320916</c:v>
                </c:pt>
                <c:pt idx="2">
                  <c:v>0.26189111747851002</c:v>
                </c:pt>
              </c:numCache>
            </c:numRef>
          </c:val>
          <c:extLst>
            <c:ext xmlns:c16="http://schemas.microsoft.com/office/drawing/2014/chart" uri="{C3380CC4-5D6E-409C-BE32-E72D297353CC}">
              <c16:uniqueId val="{00000001-9BCD-43EF-A1B8-6F6FB28B4F78}"/>
            </c:ext>
          </c:extLst>
        </c:ser>
        <c:ser>
          <c:idx val="2"/>
          <c:order val="2"/>
          <c:tx>
            <c:strRef>
              <c:f>'[Claimants Age.xlsx]Data'!$C$60</c:f>
              <c:strCache>
                <c:ptCount val="1"/>
                <c:pt idx="0">
                  <c:v>England</c:v>
                </c:pt>
              </c:strCache>
            </c:strRef>
          </c:tx>
          <c:spPr>
            <a:solidFill>
              <a:srgbClr val="808285"/>
            </a:solidFill>
            <a:ln>
              <a:noFill/>
            </a:ln>
            <a:effectLst/>
          </c:spPr>
          <c:invertIfNegative val="0"/>
          <c:cat>
            <c:strRef>
              <c:f>'[Claimants Age.xlsx]Data'!$D$48:$F$48</c:f>
              <c:strCache>
                <c:ptCount val="3"/>
                <c:pt idx="0">
                  <c:v>Aged 16-24</c:v>
                </c:pt>
                <c:pt idx="1">
                  <c:v>Aged 25-49</c:v>
                </c:pt>
                <c:pt idx="2">
                  <c:v>Aged 50+</c:v>
                </c:pt>
              </c:strCache>
            </c:strRef>
          </c:cat>
          <c:val>
            <c:numRef>
              <c:f>'[Claimants Age.xlsx]Data'!$D$60:$F$60</c:f>
              <c:numCache>
                <c:formatCode>0%</c:formatCode>
                <c:ptCount val="3"/>
                <c:pt idx="0">
                  <c:v>0.17079403667037665</c:v>
                </c:pt>
                <c:pt idx="1">
                  <c:v>0.5963695741315681</c:v>
                </c:pt>
                <c:pt idx="2">
                  <c:v>0.23282540565871945</c:v>
                </c:pt>
              </c:numCache>
            </c:numRef>
          </c:val>
          <c:extLst>
            <c:ext xmlns:c16="http://schemas.microsoft.com/office/drawing/2014/chart" uri="{C3380CC4-5D6E-409C-BE32-E72D297353CC}">
              <c16:uniqueId val="{00000002-9BCD-43EF-A1B8-6F6FB28B4F78}"/>
            </c:ext>
          </c:extLst>
        </c:ser>
        <c:dLbls>
          <c:showLegendKey val="0"/>
          <c:showVal val="0"/>
          <c:showCatName val="0"/>
          <c:showSerName val="0"/>
          <c:showPercent val="0"/>
          <c:showBubbleSize val="0"/>
        </c:dLbls>
        <c:gapWidth val="219"/>
        <c:overlap val="-27"/>
        <c:axId val="630845536"/>
        <c:axId val="630840496"/>
      </c:barChart>
      <c:catAx>
        <c:axId val="6308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0496"/>
        <c:crosses val="autoZero"/>
        <c:auto val="1"/>
        <c:lblAlgn val="ctr"/>
        <c:lblOffset val="100"/>
        <c:noMultiLvlLbl val="0"/>
      </c:catAx>
      <c:valAx>
        <c:axId val="63084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Totteridge &amp; Bowerdean.xlsx]Occupation'!$N$21</c:f>
              <c:strCache>
                <c:ptCount val="1"/>
                <c:pt idx="0">
                  <c:v>England</c:v>
                </c:pt>
              </c:strCache>
            </c:strRef>
          </c:tx>
          <c:spPr>
            <a:solidFill>
              <a:srgbClr val="808285"/>
            </a:solidFill>
            <a:ln>
              <a:noFill/>
            </a:ln>
            <a:effectLst/>
          </c:spPr>
          <c:invertIfNegative val="0"/>
          <c:cat>
            <c:strRef>
              <c:f>'[Data Totteridge &amp; Bowerdean.xlsx]Occupation'!$K$22:$K$30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Totteridge &amp; Bowerdean.xlsx]Occupation'!$N$22:$N$30</c:f>
              <c:numCache>
                <c:formatCode>0%</c:formatCode>
                <c:ptCount val="9"/>
                <c:pt idx="0">
                  <c:v>0.105</c:v>
                </c:pt>
                <c:pt idx="1">
                  <c:v>6.9000000000000006E-2</c:v>
                </c:pt>
                <c:pt idx="2">
                  <c:v>7.4999999999999997E-2</c:v>
                </c:pt>
                <c:pt idx="3">
                  <c:v>9.3000000000000013E-2</c:v>
                </c:pt>
                <c:pt idx="4">
                  <c:v>0.10199999999999999</c:v>
                </c:pt>
                <c:pt idx="5">
                  <c:v>9.3000000000000013E-2</c:v>
                </c:pt>
                <c:pt idx="6">
                  <c:v>0.13300000000000001</c:v>
                </c:pt>
                <c:pt idx="7">
                  <c:v>0.20300000000000001</c:v>
                </c:pt>
                <c:pt idx="8">
                  <c:v>0.129</c:v>
                </c:pt>
              </c:numCache>
            </c:numRef>
          </c:val>
          <c:extLst>
            <c:ext xmlns:c16="http://schemas.microsoft.com/office/drawing/2014/chart" uri="{C3380CC4-5D6E-409C-BE32-E72D297353CC}">
              <c16:uniqueId val="{00000000-747B-430E-B79F-1959ACF6BB68}"/>
            </c:ext>
          </c:extLst>
        </c:ser>
        <c:ser>
          <c:idx val="1"/>
          <c:order val="1"/>
          <c:tx>
            <c:strRef>
              <c:f>'[Data Totteridge &amp; Bowerdean.xlsx]Occupation'!$M$21</c:f>
              <c:strCache>
                <c:ptCount val="1"/>
                <c:pt idx="0">
                  <c:v>Buckinghamshire</c:v>
                </c:pt>
              </c:strCache>
            </c:strRef>
          </c:tx>
          <c:spPr>
            <a:solidFill>
              <a:srgbClr val="B5D123"/>
            </a:solidFill>
            <a:ln>
              <a:noFill/>
            </a:ln>
            <a:effectLst/>
          </c:spPr>
          <c:invertIfNegative val="0"/>
          <c:cat>
            <c:strRef>
              <c:f>'[Data Totteridge &amp; Bowerdean.xlsx]Occupation'!$K$22:$K$30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Totteridge &amp; Bowerdean.xlsx]Occupation'!$M$22:$M$30</c:f>
              <c:numCache>
                <c:formatCode>0%</c:formatCode>
                <c:ptCount val="9"/>
                <c:pt idx="0">
                  <c:v>6.7000000000000004E-2</c:v>
                </c:pt>
                <c:pt idx="1">
                  <c:v>4.7E-2</c:v>
                </c:pt>
                <c:pt idx="2">
                  <c:v>6.0999999999999999E-2</c:v>
                </c:pt>
                <c:pt idx="3">
                  <c:v>7.9000000000000001E-2</c:v>
                </c:pt>
                <c:pt idx="4">
                  <c:v>9.3000000000000013E-2</c:v>
                </c:pt>
                <c:pt idx="5">
                  <c:v>9.4E-2</c:v>
                </c:pt>
                <c:pt idx="6">
                  <c:v>0.15</c:v>
                </c:pt>
                <c:pt idx="7">
                  <c:v>0.22500000000000001</c:v>
                </c:pt>
                <c:pt idx="8">
                  <c:v>0.185</c:v>
                </c:pt>
              </c:numCache>
            </c:numRef>
          </c:val>
          <c:extLst>
            <c:ext xmlns:c16="http://schemas.microsoft.com/office/drawing/2014/chart" uri="{C3380CC4-5D6E-409C-BE32-E72D297353CC}">
              <c16:uniqueId val="{00000001-747B-430E-B79F-1959ACF6BB68}"/>
            </c:ext>
          </c:extLst>
        </c:ser>
        <c:ser>
          <c:idx val="0"/>
          <c:order val="2"/>
          <c:tx>
            <c:strRef>
              <c:f>'[Data Totteridge &amp; Bowerdean.xlsx]Occupation'!$L$21</c:f>
              <c:strCache>
                <c:ptCount val="1"/>
                <c:pt idx="0">
                  <c:v>Totteridge &amp; Bowerdean</c:v>
                </c:pt>
              </c:strCache>
            </c:strRef>
          </c:tx>
          <c:spPr>
            <a:solidFill>
              <a:srgbClr val="006965"/>
            </a:solidFill>
            <a:ln>
              <a:noFill/>
            </a:ln>
            <a:effectLst/>
          </c:spPr>
          <c:invertIfNegative val="0"/>
          <c:cat>
            <c:strRef>
              <c:f>'[Data Totteridge &amp; Bowerdean.xlsx]Occupation'!$K$22:$K$30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Totteridge &amp; Bowerdean.xlsx]Occupation'!$L$22:$L$30</c:f>
              <c:numCache>
                <c:formatCode>0%</c:formatCode>
                <c:ptCount val="9"/>
                <c:pt idx="0">
                  <c:v>0.10199999999999999</c:v>
                </c:pt>
                <c:pt idx="1">
                  <c:v>8.6999999999999994E-2</c:v>
                </c:pt>
                <c:pt idx="2">
                  <c:v>9.0999999999999998E-2</c:v>
                </c:pt>
                <c:pt idx="3">
                  <c:v>9.9000000000000005E-2</c:v>
                </c:pt>
                <c:pt idx="4">
                  <c:v>0.109</c:v>
                </c:pt>
                <c:pt idx="5">
                  <c:v>8.5000000000000006E-2</c:v>
                </c:pt>
                <c:pt idx="6">
                  <c:v>0.124</c:v>
                </c:pt>
                <c:pt idx="7">
                  <c:v>0.184</c:v>
                </c:pt>
                <c:pt idx="8">
                  <c:v>0.11700000000000001</c:v>
                </c:pt>
              </c:numCache>
            </c:numRef>
          </c:val>
          <c:extLst>
            <c:ext xmlns:c16="http://schemas.microsoft.com/office/drawing/2014/chart" uri="{C3380CC4-5D6E-409C-BE32-E72D297353CC}">
              <c16:uniqueId val="{00000002-747B-430E-B79F-1959ACF6BB68}"/>
            </c:ext>
          </c:extLst>
        </c:ser>
        <c:dLbls>
          <c:showLegendKey val="0"/>
          <c:showVal val="0"/>
          <c:showCatName val="0"/>
          <c:showSerName val="0"/>
          <c:showPercent val="0"/>
          <c:showBubbleSize val="0"/>
        </c:dLbls>
        <c:gapWidth val="182"/>
        <c:axId val="924339528"/>
        <c:axId val="924348888"/>
      </c:barChart>
      <c:catAx>
        <c:axId val="9243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48888"/>
        <c:crosses val="autoZero"/>
        <c:auto val="1"/>
        <c:lblAlgn val="ctr"/>
        <c:lblOffset val="100"/>
        <c:noMultiLvlLbl val="0"/>
      </c:catAx>
      <c:valAx>
        <c:axId val="924348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Totteridge &amp; Bowerdean.xlsx]Industry'!$L$27</c:f>
              <c:strCache>
                <c:ptCount val="1"/>
                <c:pt idx="0">
                  <c:v>England</c:v>
                </c:pt>
              </c:strCache>
            </c:strRef>
          </c:tx>
          <c:spPr>
            <a:solidFill>
              <a:srgbClr val="808285"/>
            </a:solidFill>
            <a:ln>
              <a:noFill/>
            </a:ln>
            <a:effectLst/>
          </c:spPr>
          <c:invertIfNegative val="0"/>
          <c:cat>
            <c:strRef>
              <c:f>'[Data Totteridge &amp; Bowerdean.xlsx]Industry'!$I$28:$I$45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Totteridge &amp; Bowerdean.xlsx]Industry'!$L$28:$L$45</c:f>
              <c:numCache>
                <c:formatCode>0.0%</c:formatCode>
                <c:ptCount val="18"/>
                <c:pt idx="0">
                  <c:v>4.5999999999999999E-2</c:v>
                </c:pt>
                <c:pt idx="1">
                  <c:v>0.14599999999999999</c:v>
                </c:pt>
                <c:pt idx="2">
                  <c:v>9.9000000000000005E-2</c:v>
                </c:pt>
                <c:pt idx="3">
                  <c:v>5.7999999999999996E-2</c:v>
                </c:pt>
                <c:pt idx="4">
                  <c:v>5.2999999999999999E-2</c:v>
                </c:pt>
                <c:pt idx="5">
                  <c:v>6.7000000000000004E-2</c:v>
                </c:pt>
                <c:pt idx="6">
                  <c:v>1.6E-2</c:v>
                </c:pt>
                <c:pt idx="7">
                  <c:v>3.7999999999999999E-2</c:v>
                </c:pt>
                <c:pt idx="8">
                  <c:v>4.7E-2</c:v>
                </c:pt>
                <c:pt idx="9">
                  <c:v>4.9000000000000002E-2</c:v>
                </c:pt>
                <c:pt idx="10">
                  <c:v>0.05</c:v>
                </c:pt>
                <c:pt idx="11">
                  <c:v>0.15</c:v>
                </c:pt>
                <c:pt idx="12">
                  <c:v>8.6999999999999994E-2</c:v>
                </c:pt>
                <c:pt idx="13">
                  <c:v>6.9999999999999993E-3</c:v>
                </c:pt>
                <c:pt idx="14">
                  <c:v>6.0000000000000001E-3</c:v>
                </c:pt>
                <c:pt idx="15">
                  <c:v>7.2999999999999995E-2</c:v>
                </c:pt>
                <c:pt idx="16">
                  <c:v>2E-3</c:v>
                </c:pt>
                <c:pt idx="17">
                  <c:v>8.0000000000000002E-3</c:v>
                </c:pt>
              </c:numCache>
            </c:numRef>
          </c:val>
          <c:extLst>
            <c:ext xmlns:c16="http://schemas.microsoft.com/office/drawing/2014/chart" uri="{C3380CC4-5D6E-409C-BE32-E72D297353CC}">
              <c16:uniqueId val="{00000000-8785-4071-90B3-DF4775ABAA59}"/>
            </c:ext>
          </c:extLst>
        </c:ser>
        <c:ser>
          <c:idx val="1"/>
          <c:order val="1"/>
          <c:tx>
            <c:strRef>
              <c:f>'[Data Totteridge &amp; Bowerdean.xlsx]Industry'!$K$27</c:f>
              <c:strCache>
                <c:ptCount val="1"/>
                <c:pt idx="0">
                  <c:v>Buckinghamshire</c:v>
                </c:pt>
              </c:strCache>
            </c:strRef>
          </c:tx>
          <c:spPr>
            <a:solidFill>
              <a:srgbClr val="B5D123"/>
            </a:solidFill>
            <a:ln>
              <a:noFill/>
            </a:ln>
            <a:effectLst/>
          </c:spPr>
          <c:invertIfNegative val="0"/>
          <c:cat>
            <c:strRef>
              <c:f>'[Data Totteridge &amp; Bowerdean.xlsx]Industry'!$I$28:$I$45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Totteridge &amp; Bowerdean.xlsx]Industry'!$K$28:$K$45</c:f>
              <c:numCache>
                <c:formatCode>0.0%</c:formatCode>
                <c:ptCount val="18"/>
                <c:pt idx="0">
                  <c:v>4.9000000000000002E-2</c:v>
                </c:pt>
                <c:pt idx="1">
                  <c:v>0.125</c:v>
                </c:pt>
                <c:pt idx="2">
                  <c:v>0.10300000000000001</c:v>
                </c:pt>
                <c:pt idx="3">
                  <c:v>5.2999999999999999E-2</c:v>
                </c:pt>
                <c:pt idx="4">
                  <c:v>5.5E-2</c:v>
                </c:pt>
                <c:pt idx="5">
                  <c:v>8.5999999999999993E-2</c:v>
                </c:pt>
                <c:pt idx="6">
                  <c:v>1.9E-2</c:v>
                </c:pt>
                <c:pt idx="7">
                  <c:v>3.9E-2</c:v>
                </c:pt>
                <c:pt idx="8">
                  <c:v>7.9000000000000001E-2</c:v>
                </c:pt>
                <c:pt idx="9">
                  <c:v>3.7000000000000005E-2</c:v>
                </c:pt>
                <c:pt idx="10">
                  <c:v>4.2999999999999997E-2</c:v>
                </c:pt>
                <c:pt idx="11">
                  <c:v>0.13600000000000001</c:v>
                </c:pt>
                <c:pt idx="12">
                  <c:v>8.6999999999999994E-2</c:v>
                </c:pt>
                <c:pt idx="13">
                  <c:v>8.0000000000000002E-3</c:v>
                </c:pt>
                <c:pt idx="14">
                  <c:v>4.0000000000000001E-3</c:v>
                </c:pt>
                <c:pt idx="15">
                  <c:v>6.9000000000000006E-2</c:v>
                </c:pt>
                <c:pt idx="16">
                  <c:v>1E-3</c:v>
                </c:pt>
                <c:pt idx="17">
                  <c:v>6.9999999999999993E-3</c:v>
                </c:pt>
              </c:numCache>
            </c:numRef>
          </c:val>
          <c:extLst>
            <c:ext xmlns:c16="http://schemas.microsoft.com/office/drawing/2014/chart" uri="{C3380CC4-5D6E-409C-BE32-E72D297353CC}">
              <c16:uniqueId val="{00000001-8785-4071-90B3-DF4775ABAA59}"/>
            </c:ext>
          </c:extLst>
        </c:ser>
        <c:ser>
          <c:idx val="0"/>
          <c:order val="2"/>
          <c:tx>
            <c:strRef>
              <c:f>'[Data Totteridge &amp; Bowerdean.xlsx]Industry'!$J$27</c:f>
              <c:strCache>
                <c:ptCount val="1"/>
                <c:pt idx="0">
                  <c:v>Totteridge &amp; Bowerdean</c:v>
                </c:pt>
              </c:strCache>
            </c:strRef>
          </c:tx>
          <c:spPr>
            <a:solidFill>
              <a:srgbClr val="006965"/>
            </a:solidFill>
            <a:ln>
              <a:noFill/>
            </a:ln>
            <a:effectLst/>
          </c:spPr>
          <c:invertIfNegative val="0"/>
          <c:cat>
            <c:strRef>
              <c:f>'[Data Totteridge &amp; Bowerdean.xlsx]Industry'!$I$28:$I$45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Totteridge &amp; Bowerdean.xlsx]Industry'!$J$28:$J$45</c:f>
              <c:numCache>
                <c:formatCode>0.0%</c:formatCode>
                <c:ptCount val="18"/>
                <c:pt idx="0">
                  <c:v>3.7999999999999999E-2</c:v>
                </c:pt>
                <c:pt idx="1">
                  <c:v>0.13200000000000001</c:v>
                </c:pt>
                <c:pt idx="2">
                  <c:v>9.6000000000000002E-2</c:v>
                </c:pt>
                <c:pt idx="3">
                  <c:v>4.1000000000000002E-2</c:v>
                </c:pt>
                <c:pt idx="4">
                  <c:v>6.5000000000000002E-2</c:v>
                </c:pt>
                <c:pt idx="5">
                  <c:v>5.5E-2</c:v>
                </c:pt>
                <c:pt idx="6">
                  <c:v>1.0999999999999999E-2</c:v>
                </c:pt>
                <c:pt idx="7">
                  <c:v>2.8000000000000001E-2</c:v>
                </c:pt>
                <c:pt idx="8">
                  <c:v>7.6999999999999999E-2</c:v>
                </c:pt>
                <c:pt idx="9">
                  <c:v>4.7E-2</c:v>
                </c:pt>
                <c:pt idx="10">
                  <c:v>7.4999999999999997E-2</c:v>
                </c:pt>
                <c:pt idx="11">
                  <c:v>0.16700000000000001</c:v>
                </c:pt>
                <c:pt idx="12">
                  <c:v>7.8E-2</c:v>
                </c:pt>
                <c:pt idx="13">
                  <c:v>1.2999999999999999E-2</c:v>
                </c:pt>
                <c:pt idx="14">
                  <c:v>5.0000000000000001E-3</c:v>
                </c:pt>
                <c:pt idx="15">
                  <c:v>7.0000000000000007E-2</c:v>
                </c:pt>
                <c:pt idx="16">
                  <c:v>1E-3</c:v>
                </c:pt>
                <c:pt idx="17">
                  <c:v>1E-3</c:v>
                </c:pt>
              </c:numCache>
            </c:numRef>
          </c:val>
          <c:extLst>
            <c:ext xmlns:c16="http://schemas.microsoft.com/office/drawing/2014/chart" uri="{C3380CC4-5D6E-409C-BE32-E72D297353CC}">
              <c16:uniqueId val="{00000002-8785-4071-90B3-DF4775ABAA59}"/>
            </c:ext>
          </c:extLst>
        </c:ser>
        <c:dLbls>
          <c:showLegendKey val="0"/>
          <c:showVal val="0"/>
          <c:showCatName val="0"/>
          <c:showSerName val="0"/>
          <c:showPercent val="0"/>
          <c:showBubbleSize val="0"/>
        </c:dLbls>
        <c:gapWidth val="182"/>
        <c:axId val="257908848"/>
        <c:axId val="257908488"/>
      </c:barChart>
      <c:catAx>
        <c:axId val="25790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488"/>
        <c:crosses val="autoZero"/>
        <c:auto val="1"/>
        <c:lblAlgn val="ctr"/>
        <c:lblOffset val="100"/>
        <c:noMultiLvlLbl val="0"/>
      </c:catAx>
      <c:valAx>
        <c:axId val="257908488"/>
        <c:scaling>
          <c:orientation val="minMax"/>
          <c:max val="0.1800000000000000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residents aged 16+ in employment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848"/>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TB!$E$31</c:f>
              <c:strCache>
                <c:ptCount val="1"/>
                <c:pt idx="0">
                  <c:v>England</c:v>
                </c:pt>
              </c:strCache>
            </c:strRef>
          </c:tx>
          <c:spPr>
            <a:solidFill>
              <a:srgbClr val="808285"/>
            </a:solidFill>
            <a:ln>
              <a:noFill/>
            </a:ln>
            <a:effectLst/>
          </c:spPr>
          <c:invertIfNegative val="0"/>
          <c:cat>
            <c:strRef>
              <c:f>TB!$B$32:$B$50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TB!$E$32:$E$50</c:f>
              <c:numCache>
                <c:formatCode>0%</c:formatCode>
                <c:ptCount val="19"/>
                <c:pt idx="0">
                  <c:v>4.9127819363541742E-2</c:v>
                </c:pt>
                <c:pt idx="1">
                  <c:v>2.550225033696233E-2</c:v>
                </c:pt>
                <c:pt idx="2">
                  <c:v>4.5194071255628646E-2</c:v>
                </c:pt>
                <c:pt idx="3">
                  <c:v>2.0269054477537525E-2</c:v>
                </c:pt>
                <c:pt idx="4">
                  <c:v>2.1112944843495983E-3</c:v>
                </c:pt>
                <c:pt idx="5">
                  <c:v>8.7826444512415794E-2</c:v>
                </c:pt>
                <c:pt idx="6">
                  <c:v>0.13931159968314896</c:v>
                </c:pt>
                <c:pt idx="7">
                  <c:v>0.10190189046231343</c:v>
                </c:pt>
                <c:pt idx="8">
                  <c:v>3.9609739919980548E-2</c:v>
                </c:pt>
                <c:pt idx="9">
                  <c:v>8.9124771857175031E-2</c:v>
                </c:pt>
                <c:pt idx="10">
                  <c:v>5.0635438689661895E-2</c:v>
                </c:pt>
                <c:pt idx="11">
                  <c:v>3.2306032381995961E-2</c:v>
                </c:pt>
                <c:pt idx="12">
                  <c:v>0.13973937098124103</c:v>
                </c:pt>
                <c:pt idx="13">
                  <c:v>0.11128193579397064</c:v>
                </c:pt>
                <c:pt idx="14">
                  <c:v>3.4833445934211956E-3</c:v>
                </c:pt>
                <c:pt idx="15">
                  <c:v>3.5956093500184305E-3</c:v>
                </c:pt>
                <c:pt idx="16">
                  <c:v>4.8032061559628608E-2</c:v>
                </c:pt>
                <c:pt idx="17">
                  <c:v>2.0131468528334527E-3</c:v>
                </c:pt>
                <c:pt idx="18">
                  <c:v>8.9341234441751727E-3</c:v>
                </c:pt>
              </c:numCache>
            </c:numRef>
          </c:val>
          <c:extLst>
            <c:ext xmlns:c16="http://schemas.microsoft.com/office/drawing/2014/chart" uri="{C3380CC4-5D6E-409C-BE32-E72D297353CC}">
              <c16:uniqueId val="{00000000-01C0-4E31-A8B6-A9CFC13A19E2}"/>
            </c:ext>
          </c:extLst>
        </c:ser>
        <c:ser>
          <c:idx val="1"/>
          <c:order val="1"/>
          <c:tx>
            <c:strRef>
              <c:f>TB!$D$31</c:f>
              <c:strCache>
                <c:ptCount val="1"/>
                <c:pt idx="0">
                  <c:v>Buckinghamshire</c:v>
                </c:pt>
              </c:strCache>
            </c:strRef>
          </c:tx>
          <c:spPr>
            <a:solidFill>
              <a:srgbClr val="B5D123"/>
            </a:solidFill>
            <a:ln>
              <a:noFill/>
            </a:ln>
            <a:effectLst/>
          </c:spPr>
          <c:invertIfNegative val="0"/>
          <c:cat>
            <c:strRef>
              <c:f>TB!$B$32:$B$50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TB!$D$32:$D$50</c:f>
              <c:numCache>
                <c:formatCode>0%</c:formatCode>
                <c:ptCount val="19"/>
                <c:pt idx="0">
                  <c:v>4.4289535202072322E-2</c:v>
                </c:pt>
                <c:pt idx="1">
                  <c:v>2.4366615420255672E-2</c:v>
                </c:pt>
                <c:pt idx="2">
                  <c:v>4.5363603816102605E-2</c:v>
                </c:pt>
                <c:pt idx="3">
                  <c:v>1.804856474948929E-2</c:v>
                </c:pt>
                <c:pt idx="4">
                  <c:v>2.0217762146452416E-3</c:v>
                </c:pt>
                <c:pt idx="5">
                  <c:v>9.8666891308468299E-2</c:v>
                </c:pt>
                <c:pt idx="6">
                  <c:v>0.17353579175704989</c:v>
                </c:pt>
                <c:pt idx="7">
                  <c:v>0.10218393951519492</c:v>
                </c:pt>
                <c:pt idx="8">
                  <c:v>3.0263462712970958E-2</c:v>
                </c:pt>
                <c:pt idx="9">
                  <c:v>0.11134511298780617</c:v>
                </c:pt>
                <c:pt idx="10">
                  <c:v>3.3254006697133708E-2</c:v>
                </c:pt>
                <c:pt idx="11">
                  <c:v>2.5082661162942527E-2</c:v>
                </c:pt>
                <c:pt idx="12">
                  <c:v>0.13065728787144873</c:v>
                </c:pt>
                <c:pt idx="13">
                  <c:v>0.10228924035970768</c:v>
                </c:pt>
                <c:pt idx="14">
                  <c:v>4.0435524292904831E-3</c:v>
                </c:pt>
                <c:pt idx="15">
                  <c:v>3.0326643219678621E-3</c:v>
                </c:pt>
                <c:pt idx="16">
                  <c:v>4.378409114841101E-2</c:v>
                </c:pt>
                <c:pt idx="17">
                  <c:v>1.0530084451277298E-3</c:v>
                </c:pt>
                <c:pt idx="18">
                  <c:v>6.7181938799149169E-3</c:v>
                </c:pt>
              </c:numCache>
            </c:numRef>
          </c:val>
          <c:extLst>
            <c:ext xmlns:c16="http://schemas.microsoft.com/office/drawing/2014/chart" uri="{C3380CC4-5D6E-409C-BE32-E72D297353CC}">
              <c16:uniqueId val="{00000001-01C0-4E31-A8B6-A9CFC13A19E2}"/>
            </c:ext>
          </c:extLst>
        </c:ser>
        <c:ser>
          <c:idx val="0"/>
          <c:order val="2"/>
          <c:tx>
            <c:strRef>
              <c:f>TB!$C$31</c:f>
              <c:strCache>
                <c:ptCount val="1"/>
                <c:pt idx="0">
                  <c:v>Totteridge &amp; Bowerdean</c:v>
                </c:pt>
              </c:strCache>
            </c:strRef>
          </c:tx>
          <c:spPr>
            <a:solidFill>
              <a:srgbClr val="006965"/>
            </a:solidFill>
            <a:ln>
              <a:noFill/>
            </a:ln>
            <a:effectLst/>
          </c:spPr>
          <c:invertIfNegative val="0"/>
          <c:dLbls>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C0-4E31-A8B6-A9CFC13A19E2}"/>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0-4E31-A8B6-A9CFC13A19E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TB!$C$32:$C$50</c:f>
              <c:numCache>
                <c:formatCode>0%</c:formatCode>
                <c:ptCount val="19"/>
                <c:pt idx="0">
                  <c:v>0.06</c:v>
                </c:pt>
                <c:pt idx="1">
                  <c:v>6.6666666666666671E-3</c:v>
                </c:pt>
                <c:pt idx="2">
                  <c:v>4.6666666666666669E-2</c:v>
                </c:pt>
                <c:pt idx="3">
                  <c:v>1.7777777777777778E-2</c:v>
                </c:pt>
                <c:pt idx="4">
                  <c:v>2.2222222222222222E-3</c:v>
                </c:pt>
                <c:pt idx="5">
                  <c:v>8.2222222222222224E-2</c:v>
                </c:pt>
                <c:pt idx="6">
                  <c:v>0.11777777777777777</c:v>
                </c:pt>
                <c:pt idx="7">
                  <c:v>7.7777777777777779E-2</c:v>
                </c:pt>
                <c:pt idx="8">
                  <c:v>8.8888888888888889E-3</c:v>
                </c:pt>
                <c:pt idx="9">
                  <c:v>9.3333333333333338E-2</c:v>
                </c:pt>
                <c:pt idx="10">
                  <c:v>4.4444444444444446E-2</c:v>
                </c:pt>
                <c:pt idx="11">
                  <c:v>7.5555555555555556E-2</c:v>
                </c:pt>
                <c:pt idx="12">
                  <c:v>0.19111111111111112</c:v>
                </c:pt>
                <c:pt idx="13">
                  <c:v>0.13333333333333333</c:v>
                </c:pt>
                <c:pt idx="14">
                  <c:v>1.5555555555555555E-2</c:v>
                </c:pt>
                <c:pt idx="15">
                  <c:v>0</c:v>
                </c:pt>
                <c:pt idx="16">
                  <c:v>2.6666666666666668E-2</c:v>
                </c:pt>
                <c:pt idx="17">
                  <c:v>0</c:v>
                </c:pt>
                <c:pt idx="18">
                  <c:v>0</c:v>
                </c:pt>
              </c:numCache>
            </c:numRef>
          </c:val>
          <c:extLst>
            <c:ext xmlns:c16="http://schemas.microsoft.com/office/drawing/2014/chart" uri="{C3380CC4-5D6E-409C-BE32-E72D297353CC}">
              <c16:uniqueId val="{00000002-01C0-4E31-A8B6-A9CFC13A19E2}"/>
            </c:ext>
          </c:extLst>
        </c:ser>
        <c:dLbls>
          <c:showLegendKey val="0"/>
          <c:showVal val="0"/>
          <c:showCatName val="0"/>
          <c:showSerName val="0"/>
          <c:showPercent val="0"/>
          <c:showBubbleSize val="0"/>
        </c:dLbls>
        <c:gapWidth val="182"/>
        <c:axId val="1086090096"/>
        <c:axId val="1086092256"/>
      </c:barChart>
      <c:catAx>
        <c:axId val="108609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2256"/>
        <c:crosses val="autoZero"/>
        <c:auto val="1"/>
        <c:lblAlgn val="ctr"/>
        <c:lblOffset val="100"/>
        <c:noMultiLvlLbl val="0"/>
      </c:catAx>
      <c:valAx>
        <c:axId val="1086092256"/>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009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Data!$C$24</c:f>
              <c:strCache>
                <c:ptCount val="1"/>
                <c:pt idx="0">
                  <c:v>Public sector</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(Data!$B$25:$B$26,Data!$B$35)</c:f>
              <c:strCache>
                <c:ptCount val="3"/>
                <c:pt idx="0">
                  <c:v>England</c:v>
                </c:pt>
                <c:pt idx="1">
                  <c:v>Buckinghamshire</c:v>
                </c:pt>
                <c:pt idx="2">
                  <c:v>Totteridge &amp; Bowerdean</c:v>
                </c:pt>
              </c:strCache>
            </c:strRef>
          </c:cat>
          <c:val>
            <c:numRef>
              <c:f>(Data!$C$25:$C$26,Data!$C$35)</c:f>
              <c:numCache>
                <c:formatCode>0%</c:formatCode>
                <c:ptCount val="3"/>
                <c:pt idx="0">
                  <c:v>0.30299999999999999</c:v>
                </c:pt>
                <c:pt idx="1">
                  <c:v>0.28100000000000003</c:v>
                </c:pt>
                <c:pt idx="2">
                  <c:v>0.26899999999999996</c:v>
                </c:pt>
              </c:numCache>
            </c:numRef>
          </c:val>
          <c:extLst>
            <c:ext xmlns:c16="http://schemas.microsoft.com/office/drawing/2014/chart" uri="{C3380CC4-5D6E-409C-BE32-E72D297353CC}">
              <c16:uniqueId val="{00000000-07E8-4D10-A27A-D489514A4BE3}"/>
            </c:ext>
          </c:extLst>
        </c:ser>
        <c:ser>
          <c:idx val="1"/>
          <c:order val="1"/>
          <c:tx>
            <c:strRef>
              <c:f>Data!$D$24</c:f>
              <c:strCache>
                <c:ptCount val="1"/>
                <c:pt idx="0">
                  <c:v>Private sector</c:v>
                </c:pt>
              </c:strCache>
            </c:strRef>
          </c:tx>
          <c:spPr>
            <a:solidFill>
              <a:srgbClr val="B5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(Data!$B$25:$B$26,Data!$B$35)</c:f>
              <c:strCache>
                <c:ptCount val="3"/>
                <c:pt idx="0">
                  <c:v>England</c:v>
                </c:pt>
                <c:pt idx="1">
                  <c:v>Buckinghamshire</c:v>
                </c:pt>
                <c:pt idx="2">
                  <c:v>Totteridge &amp; Bowerdean</c:v>
                </c:pt>
              </c:strCache>
            </c:strRef>
          </c:cat>
          <c:val>
            <c:numRef>
              <c:f>(Data!$D$25:$D$26,Data!$D$35)</c:f>
              <c:numCache>
                <c:formatCode>0%</c:formatCode>
                <c:ptCount val="3"/>
                <c:pt idx="0">
                  <c:v>0.69700000000000006</c:v>
                </c:pt>
                <c:pt idx="1">
                  <c:v>0.71899999999999997</c:v>
                </c:pt>
                <c:pt idx="2">
                  <c:v>0.73100000000000009</c:v>
                </c:pt>
              </c:numCache>
            </c:numRef>
          </c:val>
          <c:extLst>
            <c:ext xmlns:c16="http://schemas.microsoft.com/office/drawing/2014/chart" uri="{C3380CC4-5D6E-409C-BE32-E72D297353CC}">
              <c16:uniqueId val="{00000001-07E8-4D10-A27A-D489514A4BE3}"/>
            </c:ext>
          </c:extLst>
        </c:ser>
        <c:dLbls>
          <c:showLegendKey val="0"/>
          <c:showVal val="0"/>
          <c:showCatName val="0"/>
          <c:showSerName val="0"/>
          <c:showPercent val="0"/>
          <c:showBubbleSize val="0"/>
        </c:dLbls>
        <c:gapWidth val="150"/>
        <c:overlap val="100"/>
        <c:axId val="686875080"/>
        <c:axId val="684647888"/>
      </c:barChart>
      <c:catAx>
        <c:axId val="686875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4647888"/>
        <c:crosses val="autoZero"/>
        <c:auto val="1"/>
        <c:lblAlgn val="ctr"/>
        <c:lblOffset val="100"/>
        <c:noMultiLvlLbl val="0"/>
      </c:catAx>
      <c:valAx>
        <c:axId val="6846478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687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Totteridge &amp; Bowerdean.xlsx]Method of travel to work'!$A$59</c:f>
              <c:strCache>
                <c:ptCount val="1"/>
                <c:pt idx="0">
                  <c:v>Totteridge and Bowerdean</c:v>
                </c:pt>
              </c:strCache>
            </c:strRef>
          </c:tx>
          <c:spPr>
            <a:solidFill>
              <a:srgbClr val="006965"/>
            </a:solidFill>
            <a:ln>
              <a:noFill/>
            </a:ln>
            <a:effectLst/>
          </c:spPr>
          <c:invertIfNegative val="0"/>
          <c:cat>
            <c:strRef>
              <c:f>'[Travel data - Totteridge &amp; Bowerdean.xlsx]Method of travel to work'!$B$50:$C$50</c:f>
              <c:strCache>
                <c:ptCount val="1"/>
                <c:pt idx="0">
                  <c:v>Work mainly at or from home</c:v>
                </c:pt>
              </c:strCache>
              <c:extLst/>
            </c:strRef>
          </c:cat>
          <c:val>
            <c:numRef>
              <c:f>'[Travel data - Totteridge &amp; Bowerdean.xlsx]Method of travel to work'!$B$59:$C$59</c:f>
              <c:numCache>
                <c:formatCode>0%</c:formatCode>
                <c:ptCount val="1"/>
                <c:pt idx="0">
                  <c:v>0.29953440248318675</c:v>
                </c:pt>
              </c:numCache>
              <c:extLst/>
            </c:numRef>
          </c:val>
          <c:extLst>
            <c:ext xmlns:c16="http://schemas.microsoft.com/office/drawing/2014/chart" uri="{C3380CC4-5D6E-409C-BE32-E72D297353CC}">
              <c16:uniqueId val="{00000000-98E2-4E70-A22E-C984EF3FEBBC}"/>
            </c:ext>
          </c:extLst>
        </c:ser>
        <c:ser>
          <c:idx val="1"/>
          <c:order val="1"/>
          <c:tx>
            <c:strRef>
              <c:f>'[Travel data - Totteridge &amp; Bowerdean.xlsx]Method of travel to work'!$A$61</c:f>
              <c:strCache>
                <c:ptCount val="1"/>
                <c:pt idx="0">
                  <c:v>Buckinghamshire</c:v>
                </c:pt>
              </c:strCache>
            </c:strRef>
          </c:tx>
          <c:spPr>
            <a:solidFill>
              <a:srgbClr val="B5D123"/>
            </a:solidFill>
            <a:ln>
              <a:noFill/>
            </a:ln>
            <a:effectLst/>
          </c:spPr>
          <c:invertIfNegative val="0"/>
          <c:cat>
            <c:strRef>
              <c:f>'[Travel data - Totteridge &amp; Bowerdean.xlsx]Method of travel to work'!$B$50:$C$50</c:f>
              <c:strCache>
                <c:ptCount val="1"/>
                <c:pt idx="0">
                  <c:v>Work mainly at or from home</c:v>
                </c:pt>
              </c:strCache>
              <c:extLst/>
            </c:strRef>
          </c:cat>
          <c:val>
            <c:numRef>
              <c:f>'[Travel data - Totteridge &amp; Bowerdean.xlsx]Method of travel to work'!$B$61:$C$61</c:f>
              <c:numCache>
                <c:formatCode>0%</c:formatCode>
                <c:ptCount val="1"/>
                <c:pt idx="0">
                  <c:v>0.41726551806225076</c:v>
                </c:pt>
              </c:numCache>
              <c:extLst/>
            </c:numRef>
          </c:val>
          <c:extLst>
            <c:ext xmlns:c16="http://schemas.microsoft.com/office/drawing/2014/chart" uri="{C3380CC4-5D6E-409C-BE32-E72D297353CC}">
              <c16:uniqueId val="{00000001-98E2-4E70-A22E-C984EF3FEBBC}"/>
            </c:ext>
          </c:extLst>
        </c:ser>
        <c:ser>
          <c:idx val="2"/>
          <c:order val="2"/>
          <c:tx>
            <c:strRef>
              <c:f>'[Travel data - Totteridge &amp; Bowerdean.xlsx]Method of travel to work'!$A$62</c:f>
              <c:strCache>
                <c:ptCount val="1"/>
                <c:pt idx="0">
                  <c:v>England</c:v>
                </c:pt>
              </c:strCache>
            </c:strRef>
          </c:tx>
          <c:spPr>
            <a:solidFill>
              <a:srgbClr val="808285"/>
            </a:solidFill>
            <a:ln>
              <a:noFill/>
            </a:ln>
            <a:effectLst/>
          </c:spPr>
          <c:invertIfNegative val="0"/>
          <c:cat>
            <c:strRef>
              <c:f>'[Travel data - Totteridge &amp; Bowerdean.xlsx]Method of travel to work'!$B$50:$C$50</c:f>
              <c:strCache>
                <c:ptCount val="1"/>
                <c:pt idx="0">
                  <c:v>Work mainly at or from home</c:v>
                </c:pt>
              </c:strCache>
              <c:extLst/>
            </c:strRef>
          </c:cat>
          <c:val>
            <c:numRef>
              <c:f>'[Travel data - Totteridge &amp; Bowerdean.xlsx]Method of travel to work'!$B$62:$C$62</c:f>
              <c:numCache>
                <c:formatCode>0%</c:formatCode>
                <c:ptCount val="1"/>
                <c:pt idx="0">
                  <c:v>0.32471498255348819</c:v>
                </c:pt>
              </c:numCache>
              <c:extLst/>
            </c:numRef>
          </c:val>
          <c:extLst>
            <c:ext xmlns:c16="http://schemas.microsoft.com/office/drawing/2014/chart" uri="{C3380CC4-5D6E-409C-BE32-E72D297353CC}">
              <c16:uniqueId val="{00000002-98E2-4E70-A22E-C984EF3FEBBC}"/>
            </c:ext>
          </c:extLst>
        </c:ser>
        <c:dLbls>
          <c:showLegendKey val="0"/>
          <c:showVal val="0"/>
          <c:showCatName val="0"/>
          <c:showSerName val="0"/>
          <c:showPercent val="0"/>
          <c:showBubbleSize val="0"/>
        </c:dLbls>
        <c:gapWidth val="219"/>
        <c:overlap val="-27"/>
        <c:axId val="639681488"/>
        <c:axId val="639685328"/>
      </c:barChart>
      <c:catAx>
        <c:axId val="63968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5328"/>
        <c:crosses val="autoZero"/>
        <c:auto val="1"/>
        <c:lblAlgn val="ctr"/>
        <c:lblOffset val="100"/>
        <c:noMultiLvlLbl val="0"/>
      </c:catAx>
      <c:valAx>
        <c:axId val="63968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Totteridge &amp; Bowerdean.xlsx]Distance travelled to work'!$A$24</c:f>
              <c:strCache>
                <c:ptCount val="1"/>
                <c:pt idx="0">
                  <c:v>Totteridge and Bowerdean</c:v>
                </c:pt>
              </c:strCache>
            </c:strRef>
          </c:tx>
          <c:spPr>
            <a:solidFill>
              <a:srgbClr val="006965"/>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A2-48F3-971C-D241F20A9E7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'[Travel data - Totteridge &amp; Bowerdean.xlsx]Distance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Totteridge &amp; Bowerdean.xlsx]Distance travelled to work'!$B$24:$I$24</c:f>
              <c:numCache>
                <c:formatCode>0%</c:formatCode>
                <c:ptCount val="8"/>
                <c:pt idx="0">
                  <c:v>0.18727801097836616</c:v>
                </c:pt>
                <c:pt idx="1">
                  <c:v>0.29383274136260895</c:v>
                </c:pt>
                <c:pt idx="2">
                  <c:v>0.14207297384565709</c:v>
                </c:pt>
                <c:pt idx="3">
                  <c:v>0.14788505004843397</c:v>
                </c:pt>
                <c:pt idx="4">
                  <c:v>0.12463674523732644</c:v>
                </c:pt>
                <c:pt idx="5">
                  <c:v>4.778818211172102E-2</c:v>
                </c:pt>
                <c:pt idx="6">
                  <c:v>4.681950274459154E-2</c:v>
                </c:pt>
                <c:pt idx="7">
                  <c:v>9.6867936712948018E-3</c:v>
                </c:pt>
              </c:numCache>
            </c:numRef>
          </c:val>
          <c:extLst>
            <c:ext xmlns:c16="http://schemas.microsoft.com/office/drawing/2014/chart" uri="{C3380CC4-5D6E-409C-BE32-E72D297353CC}">
              <c16:uniqueId val="{00000001-61A2-48F3-971C-D241F20A9E71}"/>
            </c:ext>
          </c:extLst>
        </c:ser>
        <c:ser>
          <c:idx val="1"/>
          <c:order val="1"/>
          <c:tx>
            <c:strRef>
              <c:f>'[Travel data - Totteridge &amp; Bowerdean.xlsx]Distance travelled to work'!$A$26</c:f>
              <c:strCache>
                <c:ptCount val="1"/>
                <c:pt idx="0">
                  <c:v>Buckinghamshire</c:v>
                </c:pt>
              </c:strCache>
            </c:strRef>
          </c:tx>
          <c:spPr>
            <a:solidFill>
              <a:srgbClr val="B5D123"/>
            </a:solidFill>
            <a:ln>
              <a:noFill/>
            </a:ln>
            <a:effectLst/>
          </c:spPr>
          <c:invertIfNegative val="0"/>
          <c:cat>
            <c:strRef>
              <c:f>'[Travel data - Totteridge &amp; Bowerdean.xlsx]Distance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Totteridge &amp; Bowerdean.xlsx]Distance travelled to work'!$B$26:$I$26</c:f>
              <c:numCache>
                <c:formatCode>0%</c:formatCode>
                <c:ptCount val="8"/>
                <c:pt idx="0">
                  <c:v>0.18453915728384485</c:v>
                </c:pt>
                <c:pt idx="1">
                  <c:v>0.1658758961840946</c:v>
                </c:pt>
                <c:pt idx="2">
                  <c:v>0.16942425981457981</c:v>
                </c:pt>
                <c:pt idx="3">
                  <c:v>0.20801170394199758</c:v>
                </c:pt>
                <c:pt idx="4">
                  <c:v>0.12617302112044229</c:v>
                </c:pt>
                <c:pt idx="5">
                  <c:v>6.6408554870310943E-2</c:v>
                </c:pt>
                <c:pt idx="6">
                  <c:v>5.7614432706374931E-2</c:v>
                </c:pt>
                <c:pt idx="7">
                  <c:v>2.1952974078354982E-2</c:v>
                </c:pt>
              </c:numCache>
            </c:numRef>
          </c:val>
          <c:extLst>
            <c:ext xmlns:c16="http://schemas.microsoft.com/office/drawing/2014/chart" uri="{C3380CC4-5D6E-409C-BE32-E72D297353CC}">
              <c16:uniqueId val="{00000002-61A2-48F3-971C-D241F20A9E71}"/>
            </c:ext>
          </c:extLst>
        </c:ser>
        <c:ser>
          <c:idx val="2"/>
          <c:order val="2"/>
          <c:tx>
            <c:strRef>
              <c:f>'[Travel data - Totteridge &amp; Bowerdean.xlsx]Distance travelled to work'!$A$27</c:f>
              <c:strCache>
                <c:ptCount val="1"/>
                <c:pt idx="0">
                  <c:v>England</c:v>
                </c:pt>
              </c:strCache>
            </c:strRef>
          </c:tx>
          <c:spPr>
            <a:solidFill>
              <a:srgbClr val="808285"/>
            </a:solidFill>
            <a:ln>
              <a:noFill/>
            </a:ln>
            <a:effectLst/>
          </c:spPr>
          <c:invertIfNegative val="0"/>
          <c:cat>
            <c:strRef>
              <c:f>'[Travel data - Totteridge &amp; Bowerdean.xlsx]Distance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Totteridge &amp; Bowerdean.xlsx]Distance travelled to work'!$B$27:$I$27</c:f>
              <c:numCache>
                <c:formatCode>0%</c:formatCode>
                <c:ptCount val="8"/>
                <c:pt idx="0">
                  <c:v>0.20318935759368353</c:v>
                </c:pt>
                <c:pt idx="1">
                  <c:v>0.23381529285191116</c:v>
                </c:pt>
                <c:pt idx="2">
                  <c:v>0.21722886710659578</c:v>
                </c:pt>
                <c:pt idx="3">
                  <c:v>0.19276759336812113</c:v>
                </c:pt>
                <c:pt idx="4">
                  <c:v>7.3731956306137394E-2</c:v>
                </c:pt>
                <c:pt idx="5">
                  <c:v>3.0789944944611687E-2</c:v>
                </c:pt>
                <c:pt idx="6">
                  <c:v>2.3590830877276599E-2</c:v>
                </c:pt>
                <c:pt idx="7">
                  <c:v>2.48861569516627E-2</c:v>
                </c:pt>
              </c:numCache>
            </c:numRef>
          </c:val>
          <c:extLst>
            <c:ext xmlns:c16="http://schemas.microsoft.com/office/drawing/2014/chart" uri="{C3380CC4-5D6E-409C-BE32-E72D297353CC}">
              <c16:uniqueId val="{00000003-61A2-48F3-971C-D241F20A9E71}"/>
            </c:ext>
          </c:extLst>
        </c:ser>
        <c:dLbls>
          <c:showLegendKey val="0"/>
          <c:showVal val="0"/>
          <c:showCatName val="0"/>
          <c:showSerName val="0"/>
          <c:showPercent val="0"/>
          <c:showBubbleSize val="0"/>
        </c:dLbls>
        <c:gapWidth val="219"/>
        <c:overlap val="-27"/>
        <c:axId val="626053712"/>
        <c:axId val="626053232"/>
      </c:barChart>
      <c:catAx>
        <c:axId val="62605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232"/>
        <c:crosses val="autoZero"/>
        <c:auto val="1"/>
        <c:lblAlgn val="ctr"/>
        <c:lblOffset val="100"/>
        <c:noMultiLvlLbl val="0"/>
      </c:catAx>
      <c:valAx>
        <c:axId val="62605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FE83-46C5-980C-74EDDD864EBE}"/>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FE83-46C5-980C-74EDDD864EBE}"/>
              </c:ext>
            </c:extLst>
          </c:dPt>
          <c:val>
            <c:numRef>
              <c:f>'[Travel data - Totteridge &amp; Bowerdean.xlsx]Method of travel to work'!$N$83:$N$84</c:f>
              <c:numCache>
                <c:formatCode>0%</c:formatCode>
                <c:ptCount val="2"/>
                <c:pt idx="0">
                  <c:v>0.7823732151649434</c:v>
                </c:pt>
                <c:pt idx="1">
                  <c:v>0.2176267848350566</c:v>
                </c:pt>
              </c:numCache>
            </c:numRef>
          </c:val>
          <c:extLst>
            <c:ext xmlns:c16="http://schemas.microsoft.com/office/drawing/2014/chart" uri="{C3380CC4-5D6E-409C-BE32-E72D297353CC}">
              <c16:uniqueId val="{00000004-FE83-46C5-980C-74EDDD864E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26D6-4395-A419-164B1397F55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6D6-4395-A419-164B1397F55A}"/>
              </c:ext>
            </c:extLst>
          </c:dPt>
          <c:val>
            <c:numRef>
              <c:f>'[Travel data - Ryemead &amp; Micklefield.xlsx]Method of travel to work'!$O$54:$O$55</c:f>
              <c:numCache>
                <c:formatCode>0%</c:formatCode>
                <c:ptCount val="2"/>
                <c:pt idx="0">
                  <c:v>0.71</c:v>
                </c:pt>
                <c:pt idx="1">
                  <c:v>0.28999999999999998</c:v>
                </c:pt>
              </c:numCache>
            </c:numRef>
          </c:val>
          <c:extLst>
            <c:ext xmlns:c16="http://schemas.microsoft.com/office/drawing/2014/chart" uri="{C3380CC4-5D6E-409C-BE32-E72D297353CC}">
              <c16:uniqueId val="{00000004-26D6-4395-A419-164B1397F55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473F-4AFA-9E0F-8DF0BB6D322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73F-4AFA-9E0F-8DF0BB6D322C}"/>
              </c:ext>
            </c:extLst>
          </c:dPt>
          <c:val>
            <c:numRef>
              <c:f>'[Travel data - Ryemead &amp; Micklefield.xlsx]Method of travel to work'!$O$54:$O$55</c:f>
              <c:numCache>
                <c:formatCode>0%</c:formatCode>
                <c:ptCount val="2"/>
                <c:pt idx="0">
                  <c:v>0.8</c:v>
                </c:pt>
                <c:pt idx="1">
                  <c:v>0.2</c:v>
                </c:pt>
              </c:numCache>
            </c:numRef>
          </c:val>
          <c:extLst>
            <c:ext xmlns:c16="http://schemas.microsoft.com/office/drawing/2014/chart" uri="{C3380CC4-5D6E-409C-BE32-E72D297353CC}">
              <c16:uniqueId val="{00000004-473F-4AFA-9E0F-8DF0BB6D32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'[Travel data - Totteridge &amp; Bowerdean.xlsx]Method of travel to work'!$A$103</c:f>
              <c:strCache>
                <c:ptCount val="1"/>
                <c:pt idx="0">
                  <c:v>Totteridge and Bowerdean</c:v>
                </c:pt>
              </c:strCache>
            </c:strRef>
          </c:tx>
          <c:spPr>
            <a:solidFill>
              <a:srgbClr val="006965"/>
            </a:solidFill>
            <a:ln>
              <a:noFill/>
            </a:ln>
            <a:effectLst/>
          </c:spPr>
          <c:invertIfNegative val="0"/>
          <c:cat>
            <c:strRef>
              <c:f>'[Travel data - Totteridge &amp; Bowerdean.xlsx]Method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Totteridge &amp; Bowerdean.xlsx]Method of travel to work'!$B$103:$H$103</c:f>
              <c:numCache>
                <c:formatCode>0%</c:formatCode>
                <c:ptCount val="7"/>
                <c:pt idx="0">
                  <c:v>2.1171836533727229E-2</c:v>
                </c:pt>
                <c:pt idx="1">
                  <c:v>5.2683407188577058E-2</c:v>
                </c:pt>
                <c:pt idx="2">
                  <c:v>1.8463810930576072E-2</c:v>
                </c:pt>
                <c:pt idx="3">
                  <c:v>7.385524372230428E-3</c:v>
                </c:pt>
                <c:pt idx="4">
                  <c:v>6.6469719350073855E-3</c:v>
                </c:pt>
                <c:pt idx="5">
                  <c:v>8.4441161989167901E-2</c:v>
                </c:pt>
                <c:pt idx="6">
                  <c:v>2.6834071885770555E-2</c:v>
                </c:pt>
              </c:numCache>
            </c:numRef>
          </c:val>
          <c:extLst>
            <c:ext xmlns:c16="http://schemas.microsoft.com/office/drawing/2014/chart" uri="{C3380CC4-5D6E-409C-BE32-E72D297353CC}">
              <c16:uniqueId val="{00000000-0B83-46AC-A250-F651514D62E9}"/>
            </c:ext>
          </c:extLst>
        </c:ser>
        <c:ser>
          <c:idx val="1"/>
          <c:order val="1"/>
          <c:tx>
            <c:strRef>
              <c:f>'[Travel data - Totteridge &amp; Bowerdean.xlsx]Method of travel to work'!$A$105</c:f>
              <c:strCache>
                <c:ptCount val="1"/>
                <c:pt idx="0">
                  <c:v>Buckinghamshire</c:v>
                </c:pt>
              </c:strCache>
            </c:strRef>
          </c:tx>
          <c:spPr>
            <a:solidFill>
              <a:srgbClr val="B5D123"/>
            </a:solidFill>
            <a:ln>
              <a:noFill/>
            </a:ln>
            <a:effectLst/>
          </c:spPr>
          <c:invertIfNegative val="0"/>
          <c:cat>
            <c:strRef>
              <c:f>'[Travel data - Totteridge &amp; Bowerdean.xlsx]Method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Totteridge &amp; Bowerdean.xlsx]Method of travel to work'!$B$105:$H$105</c:f>
              <c:numCache>
                <c:formatCode>0%</c:formatCode>
                <c:ptCount val="7"/>
                <c:pt idx="0">
                  <c:v>2.5110526054344048E-2</c:v>
                </c:pt>
                <c:pt idx="1">
                  <c:v>2.3781729670657194E-2</c:v>
                </c:pt>
                <c:pt idx="2">
                  <c:v>1.0121206100044708E-2</c:v>
                </c:pt>
                <c:pt idx="3">
                  <c:v>5.5387213749937903E-3</c:v>
                </c:pt>
                <c:pt idx="4">
                  <c:v>1.3766082161839948E-2</c:v>
                </c:pt>
                <c:pt idx="5">
                  <c:v>9.8653817495405097E-2</c:v>
                </c:pt>
                <c:pt idx="6">
                  <c:v>2.7203069892206052E-2</c:v>
                </c:pt>
              </c:numCache>
            </c:numRef>
          </c:val>
          <c:extLst>
            <c:ext xmlns:c16="http://schemas.microsoft.com/office/drawing/2014/chart" uri="{C3380CC4-5D6E-409C-BE32-E72D297353CC}">
              <c16:uniqueId val="{00000001-0B83-46AC-A250-F651514D62E9}"/>
            </c:ext>
          </c:extLst>
        </c:ser>
        <c:ser>
          <c:idx val="2"/>
          <c:order val="2"/>
          <c:tx>
            <c:strRef>
              <c:f>'[Travel data - Totteridge &amp; Bowerdean.xlsx]Method of travel to work'!$A$106</c:f>
              <c:strCache>
                <c:ptCount val="1"/>
                <c:pt idx="0">
                  <c:v>England</c:v>
                </c:pt>
              </c:strCache>
            </c:strRef>
          </c:tx>
          <c:spPr>
            <a:solidFill>
              <a:srgbClr val="808285"/>
            </a:solidFill>
            <a:ln>
              <a:noFill/>
            </a:ln>
            <a:effectLst/>
          </c:spPr>
          <c:invertIfNegative val="0"/>
          <c:cat>
            <c:strRef>
              <c:f>'[Travel data - Totteridge &amp; Bowerdean.xlsx]Method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Totteridge &amp; Bowerdean.xlsx]Method of travel to work'!$B$106:$H$106</c:f>
              <c:numCache>
                <c:formatCode>0%</c:formatCode>
                <c:ptCount val="7"/>
                <c:pt idx="0">
                  <c:v>2.8638691012511527E-2</c:v>
                </c:pt>
                <c:pt idx="1">
                  <c:v>6.2460814726330437E-2</c:v>
                </c:pt>
                <c:pt idx="2">
                  <c:v>1.0666025509232988E-2</c:v>
                </c:pt>
                <c:pt idx="3">
                  <c:v>6.8683510836839851E-3</c:v>
                </c:pt>
                <c:pt idx="4">
                  <c:v>3.064676866717592E-2</c:v>
                </c:pt>
                <c:pt idx="5">
                  <c:v>0.1115342423303035</c:v>
                </c:pt>
                <c:pt idx="6">
                  <c:v>4.3070650115278941E-2</c:v>
                </c:pt>
              </c:numCache>
            </c:numRef>
          </c:val>
          <c:extLst>
            <c:ext xmlns:c16="http://schemas.microsoft.com/office/drawing/2014/chart" uri="{C3380CC4-5D6E-409C-BE32-E72D297353CC}">
              <c16:uniqueId val="{00000002-0B83-46AC-A250-F651514D62E9}"/>
            </c:ext>
          </c:extLst>
        </c:ser>
        <c:dLbls>
          <c:showLegendKey val="0"/>
          <c:showVal val="0"/>
          <c:showCatName val="0"/>
          <c:showSerName val="0"/>
          <c:showPercent val="0"/>
          <c:showBubbleSize val="0"/>
        </c:dLbls>
        <c:gapWidth val="182"/>
        <c:axId val="1095949120"/>
        <c:axId val="1095949600"/>
      </c:barChart>
      <c:catAx>
        <c:axId val="1095949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600"/>
        <c:crosses val="autoZero"/>
        <c:auto val="1"/>
        <c:lblAlgn val="ctr"/>
        <c:lblOffset val="100"/>
        <c:noMultiLvlLbl val="0"/>
      </c:catAx>
      <c:valAx>
        <c:axId val="1095949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health.xlsx]Analysed'!$A$28</c:f>
              <c:strCache>
                <c:ptCount val="1"/>
                <c:pt idx="0">
                  <c:v>Buckinghamshire</c:v>
                </c:pt>
              </c:strCache>
            </c:strRef>
          </c:tx>
          <c:spPr>
            <a:solidFill>
              <a:schemeClr val="bg1">
                <a:lumMod val="85000"/>
              </a:schemeClr>
            </a:solidFill>
          </c:spPr>
          <c:dPt>
            <c:idx val="0"/>
            <c:bubble3D val="0"/>
            <c:spPr>
              <a:solidFill>
                <a:srgbClr val="006965"/>
              </a:solidFill>
              <a:ln w="19050">
                <a:solidFill>
                  <a:schemeClr val="lt1"/>
                </a:solidFill>
              </a:ln>
              <a:effectLst/>
            </c:spPr>
            <c:extLst>
              <c:ext xmlns:c16="http://schemas.microsoft.com/office/drawing/2014/chart" uri="{C3380CC4-5D6E-409C-BE32-E72D297353CC}">
                <c16:uniqueId val="{00000001-EB42-44FF-BD47-D29B727196F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42-44FF-BD47-D29B727196F8}"/>
              </c:ext>
            </c:extLst>
          </c:dPt>
          <c:cat>
            <c:strRef>
              <c:f>'[Not in good health.xlsx]Analysed'!$B$17:$C$17</c:f>
              <c:strCache>
                <c:ptCount val="2"/>
                <c:pt idx="0">
                  <c:v>% not in good health</c:v>
                </c:pt>
                <c:pt idx="1">
                  <c:v>% in good health</c:v>
                </c:pt>
              </c:strCache>
            </c:strRef>
          </c:cat>
          <c:val>
            <c:numRef>
              <c:f>'[Not in good health.xlsx]Analysed'!$B$28:$C$28</c:f>
              <c:numCache>
                <c:formatCode>0%</c:formatCode>
                <c:ptCount val="2"/>
                <c:pt idx="0">
                  <c:v>0.11070648430002178</c:v>
                </c:pt>
                <c:pt idx="1">
                  <c:v>0.88929351569997817</c:v>
                </c:pt>
              </c:numCache>
            </c:numRef>
          </c:val>
          <c:extLst>
            <c:ext xmlns:c16="http://schemas.microsoft.com/office/drawing/2014/chart" uri="{C3380CC4-5D6E-409C-BE32-E72D297353CC}">
              <c16:uniqueId val="{00000004-EB42-44FF-BD47-D29B72719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health.xlsx]Analysed'!$A$29</c:f>
              <c:strCache>
                <c:ptCount val="1"/>
                <c:pt idx="0">
                  <c:v>England</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A1D3-4616-A36C-AAF763FAF8B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1D3-4616-A36C-AAF763FAF8B8}"/>
              </c:ext>
            </c:extLst>
          </c:dPt>
          <c:cat>
            <c:strRef>
              <c:f>'[Not in good health.xlsx]Analysed'!$B$17:$C$17</c:f>
              <c:strCache>
                <c:ptCount val="2"/>
                <c:pt idx="0">
                  <c:v>% not in good health</c:v>
                </c:pt>
                <c:pt idx="1">
                  <c:v>% in good health</c:v>
                </c:pt>
              </c:strCache>
            </c:strRef>
          </c:cat>
          <c:val>
            <c:numRef>
              <c:f>'[Not in good health.xlsx]Analysed'!$B$29:$C$29</c:f>
              <c:numCache>
                <c:formatCode>0%</c:formatCode>
                <c:ptCount val="2"/>
                <c:pt idx="0">
                  <c:v>0.1513896641246921</c:v>
                </c:pt>
                <c:pt idx="1">
                  <c:v>0.84861033587530788</c:v>
                </c:pt>
              </c:numCache>
            </c:numRef>
          </c:val>
          <c:extLst>
            <c:ext xmlns:c16="http://schemas.microsoft.com/office/drawing/2014/chart" uri="{C3380CC4-5D6E-409C-BE32-E72D297353CC}">
              <c16:uniqueId val="{00000004-A1D3-4616-A36C-AAF763FAF8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 WAP by ward.xlsx]Charts'!$A$11</c:f>
              <c:strCache>
                <c:ptCount val="1"/>
                <c:pt idx="0">
                  <c:v>Totteridge and Bowerdean</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D964-45D6-8E9A-E7877AB7487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964-45D6-8E9A-E7877AB7487E}"/>
              </c:ext>
            </c:extLst>
          </c:dPt>
          <c:cat>
            <c:strRef>
              <c:f>'[Not in good health WAP by ward.xlsx]Charts'!$B$2:$C$2</c:f>
              <c:strCache>
                <c:ptCount val="2"/>
                <c:pt idx="0">
                  <c:v>Not good health</c:v>
                </c:pt>
                <c:pt idx="1">
                  <c:v>Good health</c:v>
                </c:pt>
              </c:strCache>
            </c:strRef>
          </c:cat>
          <c:val>
            <c:numRef>
              <c:f>'[Not in good health WAP by ward.xlsx]Charts'!$B$11:$C$11</c:f>
              <c:numCache>
                <c:formatCode>General</c:formatCode>
                <c:ptCount val="2"/>
                <c:pt idx="0">
                  <c:v>1087</c:v>
                </c:pt>
                <c:pt idx="1">
                  <c:v>6776</c:v>
                </c:pt>
              </c:numCache>
            </c:numRef>
          </c:val>
          <c:extLst>
            <c:ext xmlns:c16="http://schemas.microsoft.com/office/drawing/2014/chart" uri="{C3380CC4-5D6E-409C-BE32-E72D297353CC}">
              <c16:uniqueId val="{00000004-D964-45D6-8E9A-E7877AB7487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'[Data Totteridge &amp; Bowerdean.xlsx]Age'!$C$20</c:f>
              <c:strCache>
                <c:ptCount val="1"/>
                <c:pt idx="0">
                  <c:v>Totteridge &amp;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Totteridge &amp; Bowerdean.xlsx]Age'!$B$21:$B$23</c:f>
              <c:strCache>
                <c:ptCount val="3"/>
                <c:pt idx="0">
                  <c:v>Under 16</c:v>
                </c:pt>
                <c:pt idx="1">
                  <c:v>16-64</c:v>
                </c:pt>
                <c:pt idx="2">
                  <c:v>65+</c:v>
                </c:pt>
              </c:strCache>
            </c:strRef>
          </c:cat>
          <c:val>
            <c:numRef>
              <c:f>'[Data Totteridge &amp; Bowerdean.xlsx]Age'!$C$21:$C$23</c:f>
              <c:numCache>
                <c:formatCode>0%</c:formatCode>
                <c:ptCount val="3"/>
                <c:pt idx="0">
                  <c:v>0.22</c:v>
                </c:pt>
                <c:pt idx="1">
                  <c:v>0.66200000000000003</c:v>
                </c:pt>
                <c:pt idx="2">
                  <c:v>0.11799999999999999</c:v>
                </c:pt>
              </c:numCache>
            </c:numRef>
          </c:val>
          <c:extLst>
            <c:ext xmlns:c16="http://schemas.microsoft.com/office/drawing/2014/chart" uri="{C3380CC4-5D6E-409C-BE32-E72D297353CC}">
              <c16:uniqueId val="{00000000-C293-41DF-ABBA-B4D7F3BB33E5}"/>
            </c:ext>
          </c:extLst>
        </c:ser>
        <c:ser>
          <c:idx val="1"/>
          <c:order val="1"/>
          <c:tx>
            <c:strRef>
              <c:f>'[Data Totteridge &amp; Bowerdean.xlsx]Age'!$D$20</c:f>
              <c:strCache>
                <c:ptCount val="1"/>
                <c:pt idx="0">
                  <c:v>Buckinghamshire</c:v>
                </c:pt>
              </c:strCache>
            </c:strRef>
          </c:tx>
          <c:spPr>
            <a:solidFill>
              <a:srgbClr val="B5D123"/>
            </a:solidFill>
            <a:ln>
              <a:noFill/>
            </a:ln>
            <a:effectLst/>
          </c:spPr>
          <c:invertIfNegative val="0"/>
          <c:dLbls>
            <c:delete val="1"/>
          </c:dLbls>
          <c:cat>
            <c:strRef>
              <c:f>'[Data Totteridge &amp; Bowerdean.xlsx]Age'!$B$21:$B$23</c:f>
              <c:strCache>
                <c:ptCount val="3"/>
                <c:pt idx="0">
                  <c:v>Under 16</c:v>
                </c:pt>
                <c:pt idx="1">
                  <c:v>16-64</c:v>
                </c:pt>
                <c:pt idx="2">
                  <c:v>65+</c:v>
                </c:pt>
              </c:strCache>
            </c:strRef>
          </c:cat>
          <c:val>
            <c:numRef>
              <c:f>'[Data Totteridge &amp; Bowerdean.xlsx]Age'!$D$21:$D$23</c:f>
              <c:numCache>
                <c:formatCode>0%</c:formatCode>
                <c:ptCount val="3"/>
                <c:pt idx="0">
                  <c:v>0.19831634064449874</c:v>
                </c:pt>
                <c:pt idx="1">
                  <c:v>0.61416501380448796</c:v>
                </c:pt>
                <c:pt idx="2">
                  <c:v>0.18751864555101333</c:v>
                </c:pt>
              </c:numCache>
            </c:numRef>
          </c:val>
          <c:extLst>
            <c:ext xmlns:c16="http://schemas.microsoft.com/office/drawing/2014/chart" uri="{C3380CC4-5D6E-409C-BE32-E72D297353CC}">
              <c16:uniqueId val="{00000001-C293-41DF-ABBA-B4D7F3BB33E5}"/>
            </c:ext>
          </c:extLst>
        </c:ser>
        <c:ser>
          <c:idx val="2"/>
          <c:order val="2"/>
          <c:tx>
            <c:strRef>
              <c:f>'[Data Totteridge &amp; Bowerdean.xlsx]Age'!$E$20</c:f>
              <c:strCache>
                <c:ptCount val="1"/>
                <c:pt idx="0">
                  <c:v>England</c:v>
                </c:pt>
              </c:strCache>
            </c:strRef>
          </c:tx>
          <c:spPr>
            <a:solidFill>
              <a:srgbClr val="808285"/>
            </a:solidFill>
            <a:ln>
              <a:noFill/>
            </a:ln>
            <a:effectLst/>
          </c:spPr>
          <c:invertIfNegative val="0"/>
          <c:dLbls>
            <c:delete val="1"/>
          </c:dLbls>
          <c:cat>
            <c:strRef>
              <c:f>'[Data Totteridge &amp; Bowerdean.xlsx]Age'!$B$21:$B$23</c:f>
              <c:strCache>
                <c:ptCount val="3"/>
                <c:pt idx="0">
                  <c:v>Under 16</c:v>
                </c:pt>
                <c:pt idx="1">
                  <c:v>16-64</c:v>
                </c:pt>
                <c:pt idx="2">
                  <c:v>65+</c:v>
                </c:pt>
              </c:strCache>
            </c:strRef>
          </c:cat>
          <c:val>
            <c:numRef>
              <c:f>'[Data Totteridge &amp; Bowerdean.xlsx]Age'!$E$21:$E$23</c:f>
              <c:numCache>
                <c:formatCode>0%</c:formatCode>
                <c:ptCount val="3"/>
                <c:pt idx="0">
                  <c:v>0.18557418391151928</c:v>
                </c:pt>
                <c:pt idx="1">
                  <c:v>0.63029956871161985</c:v>
                </c:pt>
                <c:pt idx="2">
                  <c:v>0.18412624737686081</c:v>
                </c:pt>
              </c:numCache>
            </c:numRef>
          </c:val>
          <c:extLst>
            <c:ext xmlns:c16="http://schemas.microsoft.com/office/drawing/2014/chart" uri="{C3380CC4-5D6E-409C-BE32-E72D297353CC}">
              <c16:uniqueId val="{00000002-C293-41DF-ABBA-B4D7F3BB33E5}"/>
            </c:ext>
          </c:extLst>
        </c:ser>
        <c:dLbls>
          <c:dLblPos val="inEnd"/>
          <c:showLegendKey val="0"/>
          <c:showVal val="1"/>
          <c:showCatName val="0"/>
          <c:showSerName val="0"/>
          <c:showPercent val="0"/>
          <c:showBubbleSize val="0"/>
        </c:dLbls>
        <c:gapWidth val="219"/>
        <c:overlap val="-27"/>
        <c:axId val="724369576"/>
        <c:axId val="724369216"/>
      </c:barChart>
      <c:catAx>
        <c:axId val="72436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4369216"/>
        <c:crosses val="autoZero"/>
        <c:auto val="1"/>
        <c:lblAlgn val="ctr"/>
        <c:lblOffset val="100"/>
        <c:noMultiLvlLbl val="0"/>
      </c:catAx>
      <c:valAx>
        <c:axId val="724369216"/>
        <c:scaling>
          <c:orientation val="minMax"/>
        </c:scaling>
        <c:delete val="1"/>
        <c:axPos val="l"/>
        <c:numFmt formatCode="0%" sourceLinked="1"/>
        <c:majorTickMark val="none"/>
        <c:minorTickMark val="none"/>
        <c:tickLblPos val="nextTo"/>
        <c:crossAx val="72436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'[English proficency working age.xlsx]Analysed'!$B$15</c:f>
              <c:strCache>
                <c:ptCount val="1"/>
                <c:pt idx="0">
                  <c:v>Can't speak English well or cannot speak English</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C629-4BFD-8913-0AAC8745A35F}"/>
              </c:ext>
            </c:extLst>
          </c:dPt>
          <c:dPt>
            <c:idx val="1"/>
            <c:invertIfNegative val="0"/>
            <c:bubble3D val="0"/>
            <c:spPr>
              <a:solidFill>
                <a:srgbClr val="B5D137"/>
              </a:solidFill>
              <a:ln>
                <a:noFill/>
              </a:ln>
              <a:effectLst/>
            </c:spPr>
            <c:extLst>
              <c:ext xmlns:c16="http://schemas.microsoft.com/office/drawing/2014/chart" uri="{C3380CC4-5D6E-409C-BE32-E72D297353CC}">
                <c16:uniqueId val="{00000003-C629-4BFD-8913-0AAC8745A35F}"/>
              </c:ext>
            </c:extLst>
          </c:dPt>
          <c:dPt>
            <c:idx val="2"/>
            <c:invertIfNegative val="0"/>
            <c:bubble3D val="0"/>
            <c:spPr>
              <a:solidFill>
                <a:srgbClr val="808285"/>
              </a:solidFill>
              <a:ln>
                <a:noFill/>
              </a:ln>
              <a:effectLst/>
            </c:spPr>
            <c:extLst>
              <c:ext xmlns:c16="http://schemas.microsoft.com/office/drawing/2014/chart" uri="{C3380CC4-5D6E-409C-BE32-E72D297353CC}">
                <c16:uniqueId val="{00000005-C629-4BFD-8913-0AAC8745A35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9-4BFD-8913-0AAC8745A35F}"/>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 proficency working age.xlsx]Analysed'!$A$24,'[English proficency working age.xlsx]Analysed'!$A$26:$A$27</c:f>
              <c:strCache>
                <c:ptCount val="3"/>
                <c:pt idx="0">
                  <c:v>Totteridge and Bowerdean</c:v>
                </c:pt>
                <c:pt idx="1">
                  <c:v>Buckinghamshire</c:v>
                </c:pt>
                <c:pt idx="2">
                  <c:v>England</c:v>
                </c:pt>
              </c:strCache>
            </c:strRef>
          </c:cat>
          <c:val>
            <c:numRef>
              <c:f>'[English proficency working age.xlsx]Analysed'!$B$24,'[English proficency working age.xlsx]Analysed'!$B$26:$B$27</c:f>
              <c:numCache>
                <c:formatCode>0.0%</c:formatCode>
                <c:ptCount val="3"/>
                <c:pt idx="0">
                  <c:v>3.1277813095994915E-2</c:v>
                </c:pt>
                <c:pt idx="1">
                  <c:v>1.2320310407055991E-2</c:v>
                </c:pt>
                <c:pt idx="2">
                  <c:v>2.1308130896166302E-2</c:v>
                </c:pt>
              </c:numCache>
            </c:numRef>
          </c:val>
          <c:extLst>
            <c:ext xmlns:c16="http://schemas.microsoft.com/office/drawing/2014/chart" uri="{C3380CC4-5D6E-409C-BE32-E72D297353CC}">
              <c16:uniqueId val="{00000006-C629-4BFD-8913-0AAC8745A35F}"/>
            </c:ext>
          </c:extLst>
        </c:ser>
        <c:dLbls>
          <c:showLegendKey val="0"/>
          <c:showVal val="0"/>
          <c:showCatName val="0"/>
          <c:showSerName val="0"/>
          <c:showPercent val="0"/>
          <c:showBubbleSize val="0"/>
        </c:dLbls>
        <c:gapWidth val="182"/>
        <c:axId val="774259807"/>
        <c:axId val="774261247"/>
      </c:barChart>
      <c:catAx>
        <c:axId val="774259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61247"/>
        <c:crosses val="autoZero"/>
        <c:auto val="1"/>
        <c:lblAlgn val="ctr"/>
        <c:lblOffset val="100"/>
        <c:noMultiLvlLbl val="0"/>
      </c:catAx>
      <c:valAx>
        <c:axId val="77426124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5980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E198-415F-9C8C-954B9BC917F3}"/>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E198-415F-9C8C-954B9BC917F3}"/>
              </c:ext>
            </c:extLst>
          </c:dPt>
          <c:val>
            <c:numRef>
              <c:f>'[Childcare all Bucks wards ranking.xlsx]Childcare all Bucks wards'!$C$77:$C$78</c:f>
              <c:numCache>
                <c:formatCode>0%</c:formatCode>
                <c:ptCount val="2"/>
                <c:pt idx="0">
                  <c:v>6.0671722643553631E-2</c:v>
                </c:pt>
                <c:pt idx="1">
                  <c:v>0.93932827735644642</c:v>
                </c:pt>
              </c:numCache>
            </c:numRef>
          </c:val>
          <c:extLst>
            <c:ext xmlns:c16="http://schemas.microsoft.com/office/drawing/2014/chart" uri="{C3380CC4-5D6E-409C-BE32-E72D297353CC}">
              <c16:uniqueId val="{00000004-E198-415F-9C8C-954B9BC917F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D4D8-4047-9AD4-F10CE20741D3}"/>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4D8-4047-9AD4-F10CE20741D3}"/>
              </c:ext>
            </c:extLst>
          </c:dPt>
          <c:val>
            <c:numRef>
              <c:f>'[Pop. 5 and under.xlsx]Sheet1'!$N$16:$N$17</c:f>
              <c:numCache>
                <c:formatCode>0%</c:formatCode>
                <c:ptCount val="2"/>
                <c:pt idx="0">
                  <c:v>0.38702934405842354</c:v>
                </c:pt>
                <c:pt idx="1">
                  <c:v>0.6129706559415764</c:v>
                </c:pt>
              </c:numCache>
            </c:numRef>
          </c:val>
          <c:extLst>
            <c:ext xmlns:c16="http://schemas.microsoft.com/office/drawing/2014/chart" uri="{C3380CC4-5D6E-409C-BE32-E72D297353CC}">
              <c16:uniqueId val="{00000004-D4D8-4047-9AD4-F10CE20741D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7602-4D7A-9735-9E3B8471D24B}"/>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602-4D7A-9735-9E3B8471D24B}"/>
              </c:ext>
            </c:extLst>
          </c:dPt>
          <c:val>
            <c:numRef>
              <c:f>'[Data Rymead and Micklefield.xlsx]Childcare'!$J$32:$J$33</c:f>
              <c:numCache>
                <c:formatCode>0%</c:formatCode>
                <c:ptCount val="2"/>
                <c:pt idx="0">
                  <c:v>0.24</c:v>
                </c:pt>
                <c:pt idx="1">
                  <c:v>0.76</c:v>
                </c:pt>
              </c:numCache>
            </c:numRef>
          </c:val>
          <c:extLst>
            <c:ext xmlns:c16="http://schemas.microsoft.com/office/drawing/2014/chart" uri="{C3380CC4-5D6E-409C-BE32-E72D297353CC}">
              <c16:uniqueId val="{00000004-7602-4D7A-9735-9E3B8471D2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08285"/>
              </a:solidFill>
              <a:ln>
                <a:noFill/>
              </a:ln>
              <a:effectLst/>
            </c:spPr>
            <c:extLst>
              <c:ext xmlns:c16="http://schemas.microsoft.com/office/drawing/2014/chart" uri="{C3380CC4-5D6E-409C-BE32-E72D297353CC}">
                <c16:uniqueId val="{00000001-C846-45F3-A0DE-0CD7BB4724CE}"/>
              </c:ext>
            </c:extLst>
          </c:dPt>
          <c:dPt>
            <c:idx val="1"/>
            <c:invertIfNegative val="0"/>
            <c:bubble3D val="0"/>
            <c:spPr>
              <a:solidFill>
                <a:srgbClr val="B5D123"/>
              </a:solidFill>
              <a:ln>
                <a:noFill/>
              </a:ln>
              <a:effectLst/>
            </c:spPr>
            <c:extLst>
              <c:ext xmlns:c16="http://schemas.microsoft.com/office/drawing/2014/chart" uri="{C3380CC4-5D6E-409C-BE32-E72D297353CC}">
                <c16:uniqueId val="{00000003-C846-45F3-A0DE-0CD7BB4724CE}"/>
              </c:ext>
            </c:extLst>
          </c:dPt>
          <c:dPt>
            <c:idx val="2"/>
            <c:invertIfNegative val="0"/>
            <c:bubble3D val="0"/>
            <c:spPr>
              <a:solidFill>
                <a:srgbClr val="006965"/>
              </a:solidFill>
              <a:ln>
                <a:noFill/>
              </a:ln>
              <a:effectLst/>
            </c:spPr>
            <c:extLst>
              <c:ext xmlns:c16="http://schemas.microsoft.com/office/drawing/2014/chart" uri="{C3380CC4-5D6E-409C-BE32-E72D297353CC}">
                <c16:uniqueId val="{00000005-C846-45F3-A0DE-0CD7BB4724CE}"/>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46-45F3-A0DE-0CD7BB4724C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 WAP.xlsx]Sheet1'!$J$3:$J$4,'[Unpaid Care WAP.xlsx]Sheet1'!$J$13</c:f>
              <c:strCache>
                <c:ptCount val="3"/>
                <c:pt idx="0">
                  <c:v>England</c:v>
                </c:pt>
                <c:pt idx="1">
                  <c:v>Buckinghamshire</c:v>
                </c:pt>
                <c:pt idx="2">
                  <c:v>Totteridge &amp; Bowerdean</c:v>
                </c:pt>
              </c:strCache>
            </c:strRef>
          </c:cat>
          <c:val>
            <c:numRef>
              <c:f>'[Unpaid Care WAP.xlsx]Sheet1'!$K$3:$K$4,'[Unpaid Care WAP.xlsx]Sheet1'!$K$13</c:f>
              <c:numCache>
                <c:formatCode>0.0%</c:formatCode>
                <c:ptCount val="3"/>
                <c:pt idx="0">
                  <c:v>9.8614102286777E-2</c:v>
                </c:pt>
                <c:pt idx="1">
                  <c:v>9.2462950642071107E-2</c:v>
                </c:pt>
                <c:pt idx="2">
                  <c:v>8.82278159166031E-2</c:v>
                </c:pt>
              </c:numCache>
            </c:numRef>
          </c:val>
          <c:extLst>
            <c:ext xmlns:c16="http://schemas.microsoft.com/office/drawing/2014/chart" uri="{C3380CC4-5D6E-409C-BE32-E72D297353CC}">
              <c16:uniqueId val="{00000006-C846-45F3-A0DE-0CD7BB4724CE}"/>
            </c:ext>
          </c:extLst>
        </c:ser>
        <c:dLbls>
          <c:showLegendKey val="0"/>
          <c:showVal val="0"/>
          <c:showCatName val="0"/>
          <c:showSerName val="0"/>
          <c:showPercent val="0"/>
          <c:showBubbleSize val="0"/>
        </c:dLbls>
        <c:gapWidth val="182"/>
        <c:axId val="540928400"/>
        <c:axId val="540929480"/>
      </c:barChart>
      <c:catAx>
        <c:axId val="54092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9480"/>
        <c:crosses val="autoZero"/>
        <c:auto val="1"/>
        <c:lblAlgn val="ctr"/>
        <c:lblOffset val="100"/>
        <c:noMultiLvlLbl val="0"/>
      </c:catAx>
      <c:valAx>
        <c:axId val="5409294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8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Totteridge &amp; Bowerdean.xlsx]No access to car'!$A$31</c:f>
              <c:strCache>
                <c:ptCount val="1"/>
                <c:pt idx="0">
                  <c:v>Totteridge and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'[Travel data - Totteridge &amp; Bowerdean.xlsx]No access to car'!$B$22:$E$22</c:f>
              <c:strCache>
                <c:ptCount val="4"/>
                <c:pt idx="0">
                  <c:v>No cars or vans </c:v>
                </c:pt>
                <c:pt idx="1">
                  <c:v>1 car or van </c:v>
                </c:pt>
                <c:pt idx="2">
                  <c:v>2 cars or vans </c:v>
                </c:pt>
                <c:pt idx="3">
                  <c:v>3 or more cars or vans </c:v>
                </c:pt>
              </c:strCache>
            </c:strRef>
          </c:cat>
          <c:val>
            <c:numRef>
              <c:f>'[Travel data - Totteridge &amp; Bowerdean.xlsx]No access to car'!$B$31:$E$31</c:f>
              <c:numCache>
                <c:formatCode>0%</c:formatCode>
                <c:ptCount val="4"/>
                <c:pt idx="0">
                  <c:v>0.15050245384435615</c:v>
                </c:pt>
                <c:pt idx="1">
                  <c:v>0.42112643140920775</c:v>
                </c:pt>
                <c:pt idx="2">
                  <c:v>0.31479317597569528</c:v>
                </c:pt>
                <c:pt idx="3">
                  <c:v>0.11357793877074082</c:v>
                </c:pt>
              </c:numCache>
            </c:numRef>
          </c:val>
          <c:extLst>
            <c:ext xmlns:c16="http://schemas.microsoft.com/office/drawing/2014/chart" uri="{C3380CC4-5D6E-409C-BE32-E72D297353CC}">
              <c16:uniqueId val="{00000000-5AAC-414D-A15E-E7B754F27B5A}"/>
            </c:ext>
          </c:extLst>
        </c:ser>
        <c:ser>
          <c:idx val="1"/>
          <c:order val="1"/>
          <c:tx>
            <c:strRef>
              <c:f>'[Travel data - Totteridge &amp; Bowerdean.xlsx]No access to car'!$A$33</c:f>
              <c:strCache>
                <c:ptCount val="1"/>
                <c:pt idx="0">
                  <c:v>Buckinghamshire</c:v>
                </c:pt>
              </c:strCache>
            </c:strRef>
          </c:tx>
          <c:spPr>
            <a:solidFill>
              <a:srgbClr val="B5D123"/>
            </a:solidFill>
            <a:ln>
              <a:noFill/>
            </a:ln>
            <a:effectLst/>
          </c:spPr>
          <c:invertIfNegative val="0"/>
          <c:cat>
            <c:strRef>
              <c:f>'[Travel data - Totteridge &amp; Bowerdean.xlsx]No access to car'!$B$22:$E$22</c:f>
              <c:strCache>
                <c:ptCount val="4"/>
                <c:pt idx="0">
                  <c:v>No cars or vans </c:v>
                </c:pt>
                <c:pt idx="1">
                  <c:v>1 car or van </c:v>
                </c:pt>
                <c:pt idx="2">
                  <c:v>2 cars or vans </c:v>
                </c:pt>
                <c:pt idx="3">
                  <c:v>3 or more cars or vans </c:v>
                </c:pt>
              </c:strCache>
            </c:strRef>
          </c:cat>
          <c:val>
            <c:numRef>
              <c:f>'[Travel data - Totteridge &amp; Bowerdean.xlsx]No access to car'!$B$33:$E$33</c:f>
              <c:numCache>
                <c:formatCode>0%</c:formatCode>
                <c:ptCount val="4"/>
                <c:pt idx="0">
                  <c:v>0.11476072038052358</c:v>
                </c:pt>
                <c:pt idx="1">
                  <c:v>0.37430558077048764</c:v>
                </c:pt>
                <c:pt idx="2">
                  <c:v>0.36066228532006828</c:v>
                </c:pt>
                <c:pt idx="3">
                  <c:v>0.15027141352892051</c:v>
                </c:pt>
              </c:numCache>
            </c:numRef>
          </c:val>
          <c:extLst>
            <c:ext xmlns:c16="http://schemas.microsoft.com/office/drawing/2014/chart" uri="{C3380CC4-5D6E-409C-BE32-E72D297353CC}">
              <c16:uniqueId val="{00000001-5AAC-414D-A15E-E7B754F27B5A}"/>
            </c:ext>
          </c:extLst>
        </c:ser>
        <c:ser>
          <c:idx val="2"/>
          <c:order val="2"/>
          <c:tx>
            <c:strRef>
              <c:f>'[Travel data - Totteridge &amp; Bowerdean.xlsx]No access to car'!$A$34</c:f>
              <c:strCache>
                <c:ptCount val="1"/>
                <c:pt idx="0">
                  <c:v>England</c:v>
                </c:pt>
              </c:strCache>
            </c:strRef>
          </c:tx>
          <c:spPr>
            <a:solidFill>
              <a:srgbClr val="808285"/>
            </a:solidFill>
            <a:ln>
              <a:noFill/>
            </a:ln>
            <a:effectLst/>
          </c:spPr>
          <c:invertIfNegative val="0"/>
          <c:cat>
            <c:strRef>
              <c:f>'[Travel data - Totteridge &amp; Bowerdean.xlsx]No access to car'!$B$22:$E$22</c:f>
              <c:strCache>
                <c:ptCount val="4"/>
                <c:pt idx="0">
                  <c:v>No cars or vans </c:v>
                </c:pt>
                <c:pt idx="1">
                  <c:v>1 car or van </c:v>
                </c:pt>
                <c:pt idx="2">
                  <c:v>2 cars or vans </c:v>
                </c:pt>
                <c:pt idx="3">
                  <c:v>3 or more cars or vans </c:v>
                </c:pt>
              </c:strCache>
            </c:strRef>
          </c:cat>
          <c:val>
            <c:numRef>
              <c:f>'[Travel data - Totteridge &amp; Bowerdean.xlsx]No access to car'!$B$34:$E$34</c:f>
              <c:numCache>
                <c:formatCode>0%</c:formatCode>
                <c:ptCount val="4"/>
                <c:pt idx="0">
                  <c:v>0.23536772460075989</c:v>
                </c:pt>
                <c:pt idx="1">
                  <c:v>0.4128097760355452</c:v>
                </c:pt>
                <c:pt idx="2">
                  <c:v>0.26057978540357746</c:v>
                </c:pt>
                <c:pt idx="3">
                  <c:v>9.1242713960117489E-2</c:v>
                </c:pt>
              </c:numCache>
            </c:numRef>
          </c:val>
          <c:extLst>
            <c:ext xmlns:c16="http://schemas.microsoft.com/office/drawing/2014/chart" uri="{C3380CC4-5D6E-409C-BE32-E72D297353CC}">
              <c16:uniqueId val="{00000002-5AAC-414D-A15E-E7B754F27B5A}"/>
            </c:ext>
          </c:extLst>
        </c:ser>
        <c:dLbls>
          <c:showLegendKey val="0"/>
          <c:showVal val="0"/>
          <c:showCatName val="0"/>
          <c:showSerName val="0"/>
          <c:showPercent val="0"/>
          <c:showBubbleSize val="0"/>
        </c:dLbls>
        <c:gapWidth val="219"/>
        <c:overlap val="-27"/>
        <c:axId val="1096598944"/>
        <c:axId val="920510080"/>
      </c:barChart>
      <c:catAx>
        <c:axId val="10965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0510080"/>
        <c:crosses val="autoZero"/>
        <c:auto val="1"/>
        <c:lblAlgn val="ctr"/>
        <c:lblOffset val="100"/>
        <c:noMultiLvlLbl val="0"/>
      </c:catAx>
      <c:valAx>
        <c:axId val="92051008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659894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Sheet1!$H$29</c:f>
              <c:strCache>
                <c:ptCount val="1"/>
                <c:pt idx="0">
                  <c:v>Totteridge &amp; Bowerdean</c:v>
                </c:pt>
              </c:strCache>
            </c:strRef>
          </c:tx>
          <c:spPr>
            <a:solidFill>
              <a:srgbClr val="00696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99-4A66-9767-9167DA15A906}"/>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9-4A66-9767-9167DA15A906}"/>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99-4A66-9767-9167DA15A90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Sheet1!$I$29:$N$29</c:f>
              <c:numCache>
                <c:formatCode>0%</c:formatCode>
                <c:ptCount val="6"/>
                <c:pt idx="0">
                  <c:v>0.13860630722278738</c:v>
                </c:pt>
                <c:pt idx="1">
                  <c:v>0.11622583926754833</c:v>
                </c:pt>
                <c:pt idx="2">
                  <c:v>0.1406408952187182</c:v>
                </c:pt>
                <c:pt idx="3">
                  <c:v>0.16124109867751779</c:v>
                </c:pt>
                <c:pt idx="4">
                  <c:v>0.37232960325534081</c:v>
                </c:pt>
                <c:pt idx="5">
                  <c:v>7.0956256358087486E-2</c:v>
                </c:pt>
              </c:numCache>
            </c:numRef>
          </c:val>
          <c:extLst>
            <c:ext xmlns:c16="http://schemas.microsoft.com/office/drawing/2014/chart" uri="{C3380CC4-5D6E-409C-BE32-E72D297353CC}">
              <c16:uniqueId val="{00000003-8D99-4A66-9767-9167DA15A906}"/>
            </c:ext>
          </c:extLst>
        </c:ser>
        <c:ser>
          <c:idx val="1"/>
          <c:order val="1"/>
          <c:tx>
            <c:strRef>
              <c:f>Sheet1!$H$31</c:f>
              <c:strCache>
                <c:ptCount val="1"/>
                <c:pt idx="0">
                  <c:v>Buckinghamshire</c:v>
                </c:pt>
              </c:strCache>
            </c:strRef>
          </c:tx>
          <c:spPr>
            <a:solidFill>
              <a:srgbClr val="B5D123"/>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Sheet1!$I$31:$N$31</c:f>
              <c:numCache>
                <c:formatCode>0%</c:formatCode>
                <c:ptCount val="6"/>
                <c:pt idx="0">
                  <c:v>9.0572680999637903E-2</c:v>
                </c:pt>
                <c:pt idx="1">
                  <c:v>8.7946703249794658E-2</c:v>
                </c:pt>
                <c:pt idx="2">
                  <c:v>0.14573882119505538</c:v>
                </c:pt>
                <c:pt idx="3">
                  <c:v>0.1779482635280541</c:v>
                </c:pt>
                <c:pt idx="4">
                  <c:v>0.44245958732112001</c:v>
                </c:pt>
                <c:pt idx="5">
                  <c:v>5.5333943706337971E-2</c:v>
                </c:pt>
              </c:numCache>
            </c:numRef>
          </c:val>
          <c:extLst>
            <c:ext xmlns:c16="http://schemas.microsoft.com/office/drawing/2014/chart" uri="{C3380CC4-5D6E-409C-BE32-E72D297353CC}">
              <c16:uniqueId val="{00000004-8D99-4A66-9767-9167DA15A906}"/>
            </c:ext>
          </c:extLst>
        </c:ser>
        <c:ser>
          <c:idx val="2"/>
          <c:order val="2"/>
          <c:tx>
            <c:strRef>
              <c:f>Sheet1!$H$32</c:f>
              <c:strCache>
                <c:ptCount val="1"/>
                <c:pt idx="0">
                  <c:v>England</c:v>
                </c:pt>
              </c:strCache>
            </c:strRef>
          </c:tx>
          <c:spPr>
            <a:solidFill>
              <a:srgbClr val="808285"/>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Sheet1!$I$32:$N$32</c:f>
              <c:numCache>
                <c:formatCode>0%</c:formatCode>
                <c:ptCount val="6"/>
                <c:pt idx="0">
                  <c:v>0.12392135114713236</c:v>
                </c:pt>
                <c:pt idx="1">
                  <c:v>9.8879318499285621E-2</c:v>
                </c:pt>
                <c:pt idx="2">
                  <c:v>0.14810276210049325</c:v>
                </c:pt>
                <c:pt idx="3">
                  <c:v>0.19510914221043982</c:v>
                </c:pt>
                <c:pt idx="4">
                  <c:v>0.37107775798316989</c:v>
                </c:pt>
                <c:pt idx="5">
                  <c:v>6.290966805947909E-2</c:v>
                </c:pt>
              </c:numCache>
            </c:numRef>
          </c:val>
          <c:extLst>
            <c:ext xmlns:c16="http://schemas.microsoft.com/office/drawing/2014/chart" uri="{C3380CC4-5D6E-409C-BE32-E72D297353CC}">
              <c16:uniqueId val="{00000005-8D99-4A66-9767-9167DA15A906}"/>
            </c:ext>
          </c:extLst>
        </c:ser>
        <c:dLbls>
          <c:showLegendKey val="0"/>
          <c:showVal val="0"/>
          <c:showCatName val="0"/>
          <c:showSerName val="0"/>
          <c:showPercent val="0"/>
          <c:showBubbleSize val="0"/>
        </c:dLbls>
        <c:gapWidth val="219"/>
        <c:overlap val="-27"/>
        <c:axId val="718996880"/>
        <c:axId val="718997960"/>
      </c:barChart>
      <c:catAx>
        <c:axId val="7189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7960"/>
        <c:crosses val="autoZero"/>
        <c:auto val="1"/>
        <c:lblAlgn val="ctr"/>
        <c:lblOffset val="100"/>
        <c:noMultiLvlLbl val="0"/>
      </c:catAx>
      <c:valAx>
        <c:axId val="71899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Totteridge &amp; Bowerdean.xlsx]Ethnicity'!$J$20</c:f>
              <c:strCache>
                <c:ptCount val="1"/>
                <c:pt idx="0">
                  <c:v>England</c:v>
                </c:pt>
              </c:strCache>
            </c:strRef>
          </c:tx>
          <c:spPr>
            <a:solidFill>
              <a:srgbClr val="808285"/>
            </a:solidFill>
            <a:ln>
              <a:noFill/>
            </a:ln>
            <a:effectLst/>
          </c:spPr>
          <c:invertIfNegative val="0"/>
          <c:cat>
            <c:strRef>
              <c:f>'[Data Totteridge &amp; Bowerdean.xlsx]Ethnicity'!$K$17:$O$17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Totteridge &amp; Bowerdean.xlsx]Ethnicity'!$K$20:$O$20</c:f>
              <c:numCache>
                <c:formatCode>0%</c:formatCode>
                <c:ptCount val="5"/>
                <c:pt idx="0">
                  <c:v>2.2000000000000002E-2</c:v>
                </c:pt>
                <c:pt idx="1">
                  <c:v>0.81</c:v>
                </c:pt>
                <c:pt idx="2">
                  <c:v>0.03</c:v>
                </c:pt>
                <c:pt idx="3">
                  <c:v>4.2000000000000003E-2</c:v>
                </c:pt>
                <c:pt idx="4">
                  <c:v>9.6000000000000002E-2</c:v>
                </c:pt>
              </c:numCache>
            </c:numRef>
          </c:val>
          <c:extLst>
            <c:ext xmlns:c16="http://schemas.microsoft.com/office/drawing/2014/chart" uri="{C3380CC4-5D6E-409C-BE32-E72D297353CC}">
              <c16:uniqueId val="{00000000-61E2-41D7-A7AF-3DD14D96EC1B}"/>
            </c:ext>
          </c:extLst>
        </c:ser>
        <c:ser>
          <c:idx val="1"/>
          <c:order val="1"/>
          <c:tx>
            <c:strRef>
              <c:f>'[Data Totteridge &amp; Bowerdean.xlsx]Ethnicity'!$J$19</c:f>
              <c:strCache>
                <c:ptCount val="1"/>
                <c:pt idx="0">
                  <c:v>Buckinghamshire</c:v>
                </c:pt>
              </c:strCache>
            </c:strRef>
          </c:tx>
          <c:spPr>
            <a:solidFill>
              <a:srgbClr val="B5D123"/>
            </a:solidFill>
            <a:ln>
              <a:noFill/>
            </a:ln>
            <a:effectLst/>
          </c:spPr>
          <c:invertIfNegative val="0"/>
          <c:cat>
            <c:strRef>
              <c:f>'[Data Totteridge &amp; Bowerdean.xlsx]Ethnicity'!$K$17:$O$17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Totteridge &amp; Bowerdean.xlsx]Ethnicity'!$K$19:$O$19</c:f>
              <c:numCache>
                <c:formatCode>0%</c:formatCode>
                <c:ptCount val="5"/>
                <c:pt idx="0">
                  <c:v>1.6E-2</c:v>
                </c:pt>
                <c:pt idx="1">
                  <c:v>0.79900000000000004</c:v>
                </c:pt>
                <c:pt idx="2">
                  <c:v>3.5000000000000003E-2</c:v>
                </c:pt>
                <c:pt idx="3">
                  <c:v>2.6000000000000002E-2</c:v>
                </c:pt>
                <c:pt idx="4">
                  <c:v>0.124</c:v>
                </c:pt>
              </c:numCache>
            </c:numRef>
          </c:val>
          <c:extLst>
            <c:ext xmlns:c16="http://schemas.microsoft.com/office/drawing/2014/chart" uri="{C3380CC4-5D6E-409C-BE32-E72D297353CC}">
              <c16:uniqueId val="{00000001-61E2-41D7-A7AF-3DD14D96EC1B}"/>
            </c:ext>
          </c:extLst>
        </c:ser>
        <c:ser>
          <c:idx val="0"/>
          <c:order val="2"/>
          <c:tx>
            <c:strRef>
              <c:f>'[Data Totteridge &amp; Bowerdean.xlsx]Ethnicity'!$J$18</c:f>
              <c:strCache>
                <c:ptCount val="1"/>
                <c:pt idx="0">
                  <c:v>Totteridge &amp;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Totteridge &amp; Bowerdean.xlsx]Ethnicity'!$K$17:$O$17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Totteridge &amp; Bowerdean.xlsx]Ethnicity'!$K$18:$O$18</c:f>
              <c:numCache>
                <c:formatCode>0%</c:formatCode>
                <c:ptCount val="5"/>
                <c:pt idx="0">
                  <c:v>2.9000000000000001E-2</c:v>
                </c:pt>
                <c:pt idx="1">
                  <c:v>0.52200000000000002</c:v>
                </c:pt>
                <c:pt idx="2">
                  <c:v>5.0999999999999997E-2</c:v>
                </c:pt>
                <c:pt idx="3">
                  <c:v>6.2E-2</c:v>
                </c:pt>
                <c:pt idx="4">
                  <c:v>0.33600000000000002</c:v>
                </c:pt>
              </c:numCache>
            </c:numRef>
          </c:val>
          <c:extLst>
            <c:ext xmlns:c16="http://schemas.microsoft.com/office/drawing/2014/chart" uri="{C3380CC4-5D6E-409C-BE32-E72D297353CC}">
              <c16:uniqueId val="{00000002-61E2-41D7-A7AF-3DD14D96EC1B}"/>
            </c:ext>
          </c:extLst>
        </c:ser>
        <c:dLbls>
          <c:showLegendKey val="0"/>
          <c:showVal val="0"/>
          <c:showCatName val="0"/>
          <c:showSerName val="0"/>
          <c:showPercent val="0"/>
          <c:showBubbleSize val="0"/>
        </c:dLbls>
        <c:gapWidth val="182"/>
        <c:axId val="731115192"/>
        <c:axId val="731116632"/>
      </c:barChart>
      <c:catAx>
        <c:axId val="731115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6632"/>
        <c:crosses val="autoZero"/>
        <c:auto val="1"/>
        <c:lblAlgn val="ctr"/>
        <c:lblOffset val="100"/>
        <c:noMultiLvlLbl val="0"/>
      </c:catAx>
      <c:valAx>
        <c:axId val="731116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51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Charts!$BJ$27</c:f>
              <c:strCache>
                <c:ptCount val="1"/>
                <c:pt idx="0">
                  <c:v>Totteridge &amp; Bowerdean</c:v>
                </c:pt>
              </c:strCache>
            </c:strRef>
          </c:tx>
          <c:spPr>
            <a:solidFill>
              <a:srgbClr val="006965"/>
            </a:solidFill>
            <a:ln>
              <a:noFill/>
            </a:ln>
            <a:effectLst/>
          </c:spPr>
          <c:invertIfNegative val="0"/>
          <c:cat>
            <c:strRef>
              <c:f>Charts!$BI$28:$BI$36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Charts!$BJ$28:$BJ$36</c:f>
              <c:numCache>
                <c:formatCode>0%</c:formatCode>
                <c:ptCount val="9"/>
                <c:pt idx="0">
                  <c:v>0.12563580874872837</c:v>
                </c:pt>
                <c:pt idx="1">
                  <c:v>0.19163275686673448</c:v>
                </c:pt>
                <c:pt idx="2">
                  <c:v>0.10834181078331638</c:v>
                </c:pt>
                <c:pt idx="3">
                  <c:v>0.11597151576805696</c:v>
                </c:pt>
                <c:pt idx="4">
                  <c:v>5.3916581892166839E-2</c:v>
                </c:pt>
                <c:pt idx="5">
                  <c:v>0.12321973550356052</c:v>
                </c:pt>
                <c:pt idx="6">
                  <c:v>0.10350966429298067</c:v>
                </c:pt>
                <c:pt idx="7">
                  <c:v>8.9776195320447616E-2</c:v>
                </c:pt>
                <c:pt idx="8">
                  <c:v>8.7995930824008139E-2</c:v>
                </c:pt>
              </c:numCache>
            </c:numRef>
          </c:val>
          <c:extLst>
            <c:ext xmlns:c16="http://schemas.microsoft.com/office/drawing/2014/chart" uri="{C3380CC4-5D6E-409C-BE32-E72D297353CC}">
              <c16:uniqueId val="{00000000-8303-4E5B-9F78-ACAFA9E17D47}"/>
            </c:ext>
          </c:extLst>
        </c:ser>
        <c:ser>
          <c:idx val="1"/>
          <c:order val="1"/>
          <c:tx>
            <c:strRef>
              <c:f>Charts!$BK$27</c:f>
              <c:strCache>
                <c:ptCount val="1"/>
                <c:pt idx="0">
                  <c:v>Buckinghamshire</c:v>
                </c:pt>
              </c:strCache>
            </c:strRef>
          </c:tx>
          <c:spPr>
            <a:solidFill>
              <a:srgbClr val="B5D123"/>
            </a:solidFill>
            <a:ln>
              <a:noFill/>
            </a:ln>
            <a:effectLst/>
          </c:spPr>
          <c:invertIfNegative val="0"/>
          <c:cat>
            <c:strRef>
              <c:f>Charts!$BI$28:$BI$36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Charts!$BK$28:$BK$36</c:f>
              <c:numCache>
                <c:formatCode>0%</c:formatCode>
                <c:ptCount val="9"/>
                <c:pt idx="0">
                  <c:v>0.19965497547735261</c:v>
                </c:pt>
                <c:pt idx="1">
                  <c:v>0.23902368658113671</c:v>
                </c:pt>
                <c:pt idx="2">
                  <c:v>0.11197988730769004</c:v>
                </c:pt>
                <c:pt idx="3">
                  <c:v>0.12169768550955883</c:v>
                </c:pt>
                <c:pt idx="4">
                  <c:v>4.4732488239138501E-2</c:v>
                </c:pt>
                <c:pt idx="5">
                  <c:v>8.5958797242158935E-2</c:v>
                </c:pt>
                <c:pt idx="6">
                  <c:v>7.5643388305670536E-2</c:v>
                </c:pt>
                <c:pt idx="7">
                  <c:v>4.54213597263355E-2</c:v>
                </c:pt>
                <c:pt idx="8">
                  <c:v>7.5887731610958353E-2</c:v>
                </c:pt>
              </c:numCache>
            </c:numRef>
          </c:val>
          <c:extLst>
            <c:ext xmlns:c16="http://schemas.microsoft.com/office/drawing/2014/chart" uri="{C3380CC4-5D6E-409C-BE32-E72D297353CC}">
              <c16:uniqueId val="{00000001-8303-4E5B-9F78-ACAFA9E17D47}"/>
            </c:ext>
          </c:extLst>
        </c:ser>
        <c:ser>
          <c:idx val="2"/>
          <c:order val="2"/>
          <c:tx>
            <c:strRef>
              <c:f>Charts!$BL$27</c:f>
              <c:strCache>
                <c:ptCount val="1"/>
                <c:pt idx="0">
                  <c:v>England</c:v>
                </c:pt>
              </c:strCache>
            </c:strRef>
          </c:tx>
          <c:spPr>
            <a:solidFill>
              <a:srgbClr val="808285"/>
            </a:solidFill>
            <a:ln>
              <a:noFill/>
            </a:ln>
            <a:effectLst/>
          </c:spPr>
          <c:invertIfNegative val="0"/>
          <c:cat>
            <c:strRef>
              <c:f>Charts!$BI$28:$BI$36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Charts!$BL$28:$BL$36</c:f>
              <c:numCache>
                <c:formatCode>0%</c:formatCode>
                <c:ptCount val="9"/>
                <c:pt idx="0">
                  <c:v>0.14016389082475497</c:v>
                </c:pt>
                <c:pt idx="1">
                  <c:v>0.20319621147809838</c:v>
                </c:pt>
                <c:pt idx="2">
                  <c:v>0.11033236462950519</c:v>
                </c:pt>
                <c:pt idx="3">
                  <c:v>0.10353400614408037</c:v>
                </c:pt>
                <c:pt idx="4">
                  <c:v>5.2498965473292525E-2</c:v>
                </c:pt>
                <c:pt idx="5">
                  <c:v>0.10737915388381856</c:v>
                </c:pt>
                <c:pt idx="6">
                  <c:v>0.11450804976086101</c:v>
                </c:pt>
                <c:pt idx="7">
                  <c:v>6.9529631445612541E-2</c:v>
                </c:pt>
                <c:pt idx="8">
                  <c:v>9.8857726359976431E-2</c:v>
                </c:pt>
              </c:numCache>
            </c:numRef>
          </c:val>
          <c:extLst>
            <c:ext xmlns:c16="http://schemas.microsoft.com/office/drawing/2014/chart" uri="{C3380CC4-5D6E-409C-BE32-E72D297353CC}">
              <c16:uniqueId val="{00000002-8303-4E5B-9F78-ACAFA9E17D47}"/>
            </c:ext>
          </c:extLst>
        </c:ser>
        <c:dLbls>
          <c:showLegendKey val="0"/>
          <c:showVal val="0"/>
          <c:showCatName val="0"/>
          <c:showSerName val="0"/>
          <c:showPercent val="0"/>
          <c:showBubbleSize val="0"/>
        </c:dLbls>
        <c:gapWidth val="182"/>
        <c:axId val="1820625343"/>
        <c:axId val="1820623903"/>
      </c:barChart>
      <c:catAx>
        <c:axId val="1820625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20623903"/>
        <c:crosses val="autoZero"/>
        <c:auto val="1"/>
        <c:lblAlgn val="ctr"/>
        <c:lblOffset val="100"/>
        <c:noMultiLvlLbl val="0"/>
      </c:catAx>
      <c:valAx>
        <c:axId val="182062390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20625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'[Labour market participation WAP no students.xlsx]Sheet1'!$B$10</c:f>
              <c:strCache>
                <c:ptCount val="1"/>
                <c:pt idx="0">
                  <c:v>Totteridge and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'[Labour market participation WAP no students.xlsx]Sheet1'!$C$1:$E$1</c:f>
              <c:strCache>
                <c:ptCount val="3"/>
                <c:pt idx="0">
                  <c:v>In employment</c:v>
                </c:pt>
                <c:pt idx="1">
                  <c:v>Unemployed</c:v>
                </c:pt>
                <c:pt idx="2">
                  <c:v>Inactive</c:v>
                </c:pt>
              </c:strCache>
            </c:strRef>
          </c:cat>
          <c:val>
            <c:numRef>
              <c:f>'[Labour market participation WAP no students.xlsx]Sheet1'!$C$10:$E$10</c:f>
              <c:numCache>
                <c:formatCode>0%</c:formatCode>
                <c:ptCount val="3"/>
                <c:pt idx="0">
                  <c:v>0.76543037088873334</c:v>
                </c:pt>
                <c:pt idx="1">
                  <c:v>4.9125262421273616E-2</c:v>
                </c:pt>
                <c:pt idx="2">
                  <c:v>0.18544436668999301</c:v>
                </c:pt>
              </c:numCache>
            </c:numRef>
          </c:val>
          <c:extLst>
            <c:ext xmlns:c16="http://schemas.microsoft.com/office/drawing/2014/chart" uri="{C3380CC4-5D6E-409C-BE32-E72D297353CC}">
              <c16:uniqueId val="{00000000-5689-41A7-AC6C-39D3B543DCD2}"/>
            </c:ext>
          </c:extLst>
        </c:ser>
        <c:ser>
          <c:idx val="1"/>
          <c:order val="1"/>
          <c:tx>
            <c:strRef>
              <c:f>'[Labour market participation WAP no students.xlsx]Sheet1'!$B$12</c:f>
              <c:strCache>
                <c:ptCount val="1"/>
                <c:pt idx="0">
                  <c:v>Buckinghamshire</c:v>
                </c:pt>
              </c:strCache>
            </c:strRef>
          </c:tx>
          <c:spPr>
            <a:solidFill>
              <a:srgbClr val="B5D123"/>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students.xlsx]Sheet1'!$C$12:$E$12</c:f>
              <c:numCache>
                <c:formatCode>0%</c:formatCode>
                <c:ptCount val="3"/>
                <c:pt idx="0">
                  <c:v>0.81040422893522368</c:v>
                </c:pt>
                <c:pt idx="1">
                  <c:v>3.2810043081957993E-2</c:v>
                </c:pt>
                <c:pt idx="2">
                  <c:v>0.15678572798281834</c:v>
                </c:pt>
              </c:numCache>
            </c:numRef>
          </c:val>
          <c:extLst>
            <c:ext xmlns:c16="http://schemas.microsoft.com/office/drawing/2014/chart" uri="{C3380CC4-5D6E-409C-BE32-E72D297353CC}">
              <c16:uniqueId val="{00000001-5689-41A7-AC6C-39D3B543DCD2}"/>
            </c:ext>
          </c:extLst>
        </c:ser>
        <c:ser>
          <c:idx val="2"/>
          <c:order val="2"/>
          <c:tx>
            <c:strRef>
              <c:f>'[Labour market participation WAP no students.xlsx]Sheet1'!$B$13</c:f>
              <c:strCache>
                <c:ptCount val="1"/>
                <c:pt idx="0">
                  <c:v>England</c:v>
                </c:pt>
              </c:strCache>
            </c:strRef>
          </c:tx>
          <c:spPr>
            <a:solidFill>
              <a:srgbClr val="808285"/>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students.xlsx]Sheet1'!$C$13:$E$13</c:f>
              <c:numCache>
                <c:formatCode>0%</c:formatCode>
                <c:ptCount val="3"/>
                <c:pt idx="0">
                  <c:v>0.76703498445492646</c:v>
                </c:pt>
                <c:pt idx="1">
                  <c:v>4.0197313011477463E-2</c:v>
                </c:pt>
                <c:pt idx="2">
                  <c:v>0.19276770253359612</c:v>
                </c:pt>
              </c:numCache>
            </c:numRef>
          </c:val>
          <c:extLst>
            <c:ext xmlns:c16="http://schemas.microsoft.com/office/drawing/2014/chart" uri="{C3380CC4-5D6E-409C-BE32-E72D297353CC}">
              <c16:uniqueId val="{00000002-5689-41A7-AC6C-39D3B543DCD2}"/>
            </c:ext>
          </c:extLst>
        </c:ser>
        <c:dLbls>
          <c:showLegendKey val="0"/>
          <c:showVal val="0"/>
          <c:showCatName val="0"/>
          <c:showSerName val="0"/>
          <c:showPercent val="0"/>
          <c:showBubbleSize val="0"/>
        </c:dLbls>
        <c:gapWidth val="219"/>
        <c:overlap val="-27"/>
        <c:axId val="1462964144"/>
        <c:axId val="797443152"/>
      </c:barChart>
      <c:catAx>
        <c:axId val="146296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7443152"/>
        <c:crosses val="autoZero"/>
        <c:auto val="1"/>
        <c:lblAlgn val="ctr"/>
        <c:lblOffset val="100"/>
        <c:noMultiLvlLbl val="0"/>
      </c:catAx>
      <c:valAx>
        <c:axId val="797443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6296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 and inactive status WAP no students.xlsx]Sheet1'!$A$50</c:f>
              <c:strCache>
                <c:ptCount val="1"/>
                <c:pt idx="0">
                  <c:v>Totteridge and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students.xlsx]Sheet1'!$B$50:$D$50</c:f>
              <c:numCache>
                <c:formatCode>0%</c:formatCode>
                <c:ptCount val="3"/>
                <c:pt idx="0">
                  <c:v>0.82903638690802706</c:v>
                </c:pt>
                <c:pt idx="1">
                  <c:v>1.9930517462058879E-2</c:v>
                </c:pt>
                <c:pt idx="2">
                  <c:v>0.15103309562991407</c:v>
                </c:pt>
              </c:numCache>
            </c:numRef>
          </c:val>
          <c:extLst>
            <c:ext xmlns:c16="http://schemas.microsoft.com/office/drawing/2014/chart" uri="{C3380CC4-5D6E-409C-BE32-E72D297353CC}">
              <c16:uniqueId val="{00000000-E1D0-4C2E-9BFA-98BCCE997BB0}"/>
            </c:ext>
          </c:extLst>
        </c:ser>
        <c:ser>
          <c:idx val="1"/>
          <c:order val="1"/>
          <c:tx>
            <c:strRef>
              <c:f>'[Employment and inactive status WAP no students.xlsx]Sheet1'!$A$52</c:f>
              <c:strCache>
                <c:ptCount val="1"/>
                <c:pt idx="0">
                  <c:v>Buckinghamshire</c:v>
                </c:pt>
              </c:strCache>
            </c:strRef>
          </c:tx>
          <c:spPr>
            <a:solidFill>
              <a:srgbClr val="B5D123"/>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students.xlsx]Sheet1'!$B$52:$D$52</c:f>
              <c:numCache>
                <c:formatCode>0%</c:formatCode>
                <c:ptCount val="3"/>
                <c:pt idx="0">
                  <c:v>0.81</c:v>
                </c:pt>
                <c:pt idx="1">
                  <c:v>0.03</c:v>
                </c:pt>
                <c:pt idx="2">
                  <c:v>0.16</c:v>
                </c:pt>
              </c:numCache>
            </c:numRef>
          </c:val>
          <c:extLst>
            <c:ext xmlns:c16="http://schemas.microsoft.com/office/drawing/2014/chart" uri="{C3380CC4-5D6E-409C-BE32-E72D297353CC}">
              <c16:uniqueId val="{00000001-E1D0-4C2E-9BFA-98BCCE997BB0}"/>
            </c:ext>
          </c:extLst>
        </c:ser>
        <c:ser>
          <c:idx val="2"/>
          <c:order val="2"/>
          <c:tx>
            <c:strRef>
              <c:f>'[Employment and inactive status WAP no students.xlsx]Sheet1'!$A$53</c:f>
              <c:strCache>
                <c:ptCount val="1"/>
                <c:pt idx="0">
                  <c:v>England</c:v>
                </c:pt>
              </c:strCache>
            </c:strRef>
          </c:tx>
          <c:spPr>
            <a:solidFill>
              <a:srgbClr val="808285"/>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students.xlsx]Sheet1'!$B$53:$D$53</c:f>
              <c:numCache>
                <c:formatCode>0%</c:formatCode>
                <c:ptCount val="3"/>
                <c:pt idx="0">
                  <c:v>0.84</c:v>
                </c:pt>
                <c:pt idx="1">
                  <c:v>0.03</c:v>
                </c:pt>
                <c:pt idx="2">
                  <c:v>0.14000000000000001</c:v>
                </c:pt>
              </c:numCache>
            </c:numRef>
          </c:val>
          <c:extLst>
            <c:ext xmlns:c16="http://schemas.microsoft.com/office/drawing/2014/chart" uri="{C3380CC4-5D6E-409C-BE32-E72D297353CC}">
              <c16:uniqueId val="{00000002-E1D0-4C2E-9BFA-98BCCE997BB0}"/>
            </c:ext>
          </c:extLst>
        </c:ser>
        <c:dLbls>
          <c:showLegendKey val="0"/>
          <c:showVal val="0"/>
          <c:showCatName val="0"/>
          <c:showSerName val="0"/>
          <c:showPercent val="0"/>
          <c:showBubbleSize val="0"/>
        </c:dLbls>
        <c:gapWidth val="219"/>
        <c:overlap val="-27"/>
        <c:axId val="604011904"/>
        <c:axId val="604014784"/>
      </c:barChart>
      <c:catAx>
        <c:axId val="6040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4784"/>
        <c:crosses val="autoZero"/>
        <c:auto val="1"/>
        <c:lblAlgn val="ctr"/>
        <c:lblOffset val="100"/>
        <c:noMultiLvlLbl val="0"/>
      </c:catAx>
      <c:valAx>
        <c:axId val="60401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 and inactive status WAP no students.xlsx]Sheet1'!$E$50</c:f>
              <c:strCache>
                <c:ptCount val="1"/>
                <c:pt idx="0">
                  <c:v>Totteridge and Bowerdean</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students.xlsx]Sheet1'!$F$50:$I$50</c:f>
              <c:numCache>
                <c:formatCode>0%</c:formatCode>
                <c:ptCount val="4"/>
                <c:pt idx="0">
                  <c:v>0.18229954614220878</c:v>
                </c:pt>
                <c:pt idx="1">
                  <c:v>0.49546142208774585</c:v>
                </c:pt>
                <c:pt idx="2">
                  <c:v>0.23827534039334342</c:v>
                </c:pt>
                <c:pt idx="3">
                  <c:v>8.3963691376701968E-2</c:v>
                </c:pt>
              </c:numCache>
            </c:numRef>
          </c:val>
          <c:extLst>
            <c:ext xmlns:c16="http://schemas.microsoft.com/office/drawing/2014/chart" uri="{C3380CC4-5D6E-409C-BE32-E72D297353CC}">
              <c16:uniqueId val="{00000000-D828-4B78-A8A1-1B7E5998A604}"/>
            </c:ext>
          </c:extLst>
        </c:ser>
        <c:ser>
          <c:idx val="1"/>
          <c:order val="1"/>
          <c:tx>
            <c:strRef>
              <c:f>'[Employment and inactive status WAP no students.xlsx]Sheet1'!$E$52</c:f>
              <c:strCache>
                <c:ptCount val="1"/>
                <c:pt idx="0">
                  <c:v>Buckinghamshire</c:v>
                </c:pt>
              </c:strCache>
            </c:strRef>
          </c:tx>
          <c:spPr>
            <a:solidFill>
              <a:srgbClr val="B5D123"/>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students.xlsx]Sheet1'!$F$52:$I$52</c:f>
              <c:numCache>
                <c:formatCode>0%</c:formatCode>
                <c:ptCount val="4"/>
                <c:pt idx="0">
                  <c:v>0.17</c:v>
                </c:pt>
                <c:pt idx="1">
                  <c:v>0.4</c:v>
                </c:pt>
                <c:pt idx="2">
                  <c:v>0.21</c:v>
                </c:pt>
                <c:pt idx="3">
                  <c:v>0.22</c:v>
                </c:pt>
              </c:numCache>
            </c:numRef>
          </c:val>
          <c:extLst>
            <c:ext xmlns:c16="http://schemas.microsoft.com/office/drawing/2014/chart" uri="{C3380CC4-5D6E-409C-BE32-E72D297353CC}">
              <c16:uniqueId val="{00000001-D828-4B78-A8A1-1B7E5998A604}"/>
            </c:ext>
          </c:extLst>
        </c:ser>
        <c:ser>
          <c:idx val="2"/>
          <c:order val="2"/>
          <c:tx>
            <c:strRef>
              <c:f>'[Employment and inactive status WAP no students.xlsx]Sheet1'!$E$53</c:f>
              <c:strCache>
                <c:ptCount val="1"/>
                <c:pt idx="0">
                  <c:v>England</c:v>
                </c:pt>
              </c:strCache>
            </c:strRef>
          </c:tx>
          <c:spPr>
            <a:solidFill>
              <a:srgbClr val="808285"/>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students.xlsx]Sheet1'!$F$53:$I$53</c:f>
              <c:numCache>
                <c:formatCode>0%</c:formatCode>
                <c:ptCount val="4"/>
                <c:pt idx="0">
                  <c:v>0.27</c:v>
                </c:pt>
                <c:pt idx="1">
                  <c:v>0.34</c:v>
                </c:pt>
                <c:pt idx="2">
                  <c:v>0.22</c:v>
                </c:pt>
                <c:pt idx="3">
                  <c:v>0.18</c:v>
                </c:pt>
              </c:numCache>
            </c:numRef>
          </c:val>
          <c:extLst>
            <c:ext xmlns:c16="http://schemas.microsoft.com/office/drawing/2014/chart" uri="{C3380CC4-5D6E-409C-BE32-E72D297353CC}">
              <c16:uniqueId val="{00000002-D828-4B78-A8A1-1B7E5998A604}"/>
            </c:ext>
          </c:extLst>
        </c:ser>
        <c:dLbls>
          <c:showLegendKey val="0"/>
          <c:showVal val="0"/>
          <c:showCatName val="0"/>
          <c:showSerName val="0"/>
          <c:showPercent val="0"/>
          <c:showBubbleSize val="0"/>
        </c:dLbls>
        <c:gapWidth val="219"/>
        <c:overlap val="-27"/>
        <c:axId val="2067351744"/>
        <c:axId val="579251552"/>
      </c:barChart>
      <c:catAx>
        <c:axId val="20673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9251552"/>
        <c:crosses val="autoZero"/>
        <c:auto val="1"/>
        <c:lblAlgn val="ctr"/>
        <c:lblOffset val="100"/>
        <c:noMultiLvlLbl val="0"/>
      </c:catAx>
      <c:valAx>
        <c:axId val="57925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6735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sex.xlsx]Sheet1'!$W$11</c:f>
              <c:strCache>
                <c:ptCount val="1"/>
                <c:pt idx="0">
                  <c:v>Totteridge and Bowerdean</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418C-4EC8-8C75-F12CFBD13185}"/>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418C-4EC8-8C75-F12CFBD13185}"/>
              </c:ext>
            </c:extLst>
          </c:dPt>
          <c:dLbls>
            <c:dLbl>
              <c:idx val="0"/>
              <c:layout>
                <c:manualLayout>
                  <c:x val="0.16778553266336119"/>
                  <c:y val="-0.180135842414618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C-4EC8-8C75-F12CFBD13185}"/>
                </c:ext>
              </c:extLst>
            </c:dLbl>
            <c:dLbl>
              <c:idx val="1"/>
              <c:layout>
                <c:manualLayout>
                  <c:x val="-0.16027274761873306"/>
                  <c:y val="7.12164958383374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8C-4EC8-8C75-F12CFBD1318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sex.xlsx]Sheet1'!$N$12:$N$13</c:f>
              <c:strCache>
                <c:ptCount val="2"/>
                <c:pt idx="0">
                  <c:v>Female</c:v>
                </c:pt>
                <c:pt idx="1">
                  <c:v>Male</c:v>
                </c:pt>
              </c:strCache>
            </c:strRef>
          </c:cat>
          <c:val>
            <c:numRef>
              <c:f>'[Unemployed and inactiveby age and sex.xlsx]Sheet1'!$W$12:$W$13</c:f>
              <c:numCache>
                <c:formatCode>0%</c:formatCode>
                <c:ptCount val="2"/>
                <c:pt idx="0">
                  <c:v>0.4297752808988764</c:v>
                </c:pt>
                <c:pt idx="1">
                  <c:v>0.5702247191011236</c:v>
                </c:pt>
              </c:numCache>
            </c:numRef>
          </c:val>
          <c:extLst>
            <c:ext xmlns:c16="http://schemas.microsoft.com/office/drawing/2014/chart" uri="{C3380CC4-5D6E-409C-BE32-E72D297353CC}">
              <c16:uniqueId val="{00000004-418C-4EC8-8C75-F12CFBD13185}"/>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sex.xlsx]Sheet1'!$N$3:$N$7</cx:f>
        <cx:lvl ptCount="5">
          <cx:pt idx="0">Aged 16 to 24 years</cx:pt>
          <cx:pt idx="1">Aged 25 to 34 years</cx:pt>
          <cx:pt idx="2">Aged 35 to 49 years</cx:pt>
          <cx:pt idx="3">Aged 50 to 64 years</cx:pt>
          <cx:pt idx="4">Aged 65 years and over</cx:pt>
        </cx:lvl>
      </cx:strDim>
      <cx:numDim type="val">
        <cx:f>'[Unemployed and inactiveby age and sex.xlsx]Sheet1'!$W$3:$W$7</cx:f>
        <cx:lvl ptCount="5" formatCode="0%">
          <cx:pt idx="0">0.27247191011235955</cx:pt>
          <cx:pt idx="1">0.22191011235955055</cx:pt>
          <cx:pt idx="2">0.2612359550561798</cx:pt>
          <cx:pt idx="3">0.2303370786516854</cx:pt>
          <cx:pt idx="4">0.014044943820224719</cx:pt>
        </cx:lvl>
      </cx:numDim>
    </cx:data>
  </cx:chartData>
  <cx:chart>
    <cx:plotArea>
      <cx:plotAreaRegion>
        <cx:series layoutId="funnel" uniqueId="{E47E80B9-DF18-4C39-AA61-042487EB0B83}">
          <cx:tx>
            <cx:txData>
              <cx:f>'[Unemployed and inactiveby age and sex.xlsx]Sheet1'!$W$1</cx:f>
              <cx:v>Totteridge and Bowerdean</cx:v>
            </cx:txData>
          </cx:tx>
          <cx:spPr>
            <a:solidFill>
              <a:srgbClr val="006965"/>
            </a:solidFill>
          </cx:spPr>
          <cx:dataLabels>
            <cx:txPr>
              <a:bodyPr spcFirstLastPara="1" vertOverflow="ellipsis" horzOverflow="overflow" wrap="square" lIns="0" tIns="0" rIns="0" bIns="0" anchor="ctr" anchorCtr="1"/>
              <a:lstStyle/>
              <a:p>
                <a:pPr algn="ctr" rtl="0">
                  <a:defRPr sz="1100" b="1">
                    <a:solidFill>
                      <a:schemeClr val="bg1"/>
                    </a:solidFill>
                  </a:defRPr>
                </a:pPr>
                <a:endParaRPr lang="en-US" sz="1100" b="1" i="0" u="none" strike="noStrike" baseline="0">
                  <a:solidFill>
                    <a:schemeClr val="bg1"/>
                  </a:solidFill>
                  <a:latin typeface="Calibri" panose="020F0502020204030204"/>
                </a:endParaRPr>
              </a:p>
            </cx:txP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sex.xlsx]Sheet1'!$N$18:$N$21</cx:f>
        <cx:lvl ptCount="4">
          <cx:pt idx="0">Aged 16 to 24 years</cx:pt>
          <cx:pt idx="1">Aged 25 to 34 years</cx:pt>
          <cx:pt idx="2">Aged 35 to 49 years</cx:pt>
          <cx:pt idx="3">Aged 50 to 64 years</cx:pt>
        </cx:lvl>
      </cx:strDim>
      <cx:numDim type="val">
        <cx:f>'[Unemployed and inactiveby age and sex.xlsx]Sheet1'!$W$18:$W$21</cx:f>
        <cx:lvl ptCount="4" formatCode="0%">
          <cx:pt idx="0">0.073484848484848486</cx:pt>
          <cx:pt idx="1">0.19545454545454546</cx:pt>
          <cx:pt idx="2">0.35227272727272729</cx:pt>
          <cx:pt idx="3">0.37878787878787878</cx:pt>
        </cx:lvl>
      </cx:numDim>
    </cx:data>
  </cx:chartData>
  <cx:chart>
    <cx:plotArea>
      <cx:plotAreaRegion>
        <cx:series layoutId="funnel" uniqueId="{F36E87CA-6E20-4A97-93BA-C48DAF041A2A}">
          <cx:tx>
            <cx:txData>
              <cx:f>'[Unemployed and inactiveby age and sex.xlsx]Sheet1'!$W$17</cx:f>
              <cx:v>Totteridge and Bowerdean</cx:v>
            </cx:txData>
          </cx:tx>
          <cx:spPr>
            <a:solidFill>
              <a:srgbClr val="006965"/>
            </a:solidFill>
          </cx:spPr>
          <cx:dataLabels>
            <cx:txPr>
              <a:bodyPr spcFirstLastPara="1" vertOverflow="ellipsis" horzOverflow="overflow" wrap="square" lIns="0" tIns="0" rIns="0" bIns="0" anchor="ctr" anchorCtr="1"/>
              <a:lstStyle/>
              <a:p>
                <a:pPr algn="ctr" rtl="0">
                  <a:defRPr sz="1100" b="1">
                    <a:solidFill>
                      <a:schemeClr val="bg1"/>
                    </a:solidFill>
                  </a:defRPr>
                </a:pPr>
                <a:endParaRPr lang="en-US" sz="1100" b="1" i="0" u="none" strike="noStrike" baseline="0">
                  <a:solidFill>
                    <a:schemeClr val="bg1"/>
                  </a:solidFill>
                  <a:latin typeface="Calibri" panose="020F0502020204030204"/>
                </a:endParaRPr>
              </a:p>
            </cx:txP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C4DC-A288-4CE3-BFDD-CB20F14AB5FC}"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2EF9C-5D64-44AB-9516-AA5A1AE7A638}" type="slidenum">
              <a:rPr lang="en-GB" smtClean="0"/>
              <a:t>‹#›</a:t>
            </a:fld>
            <a:endParaRPr lang="en-GB"/>
          </a:p>
        </p:txBody>
      </p:sp>
    </p:spTree>
    <p:extLst>
      <p:ext uri="{BB962C8B-B14F-4D97-AF65-F5344CB8AC3E}">
        <p14:creationId xmlns:p14="http://schemas.microsoft.com/office/powerpoint/2010/main" val="97063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42EF9C-5D64-44AB-9516-AA5A1AE7A638}" type="slidenum">
              <a:rPr lang="en-GB" smtClean="0"/>
              <a:t>25</a:t>
            </a:fld>
            <a:endParaRPr lang="en-GB"/>
          </a:p>
        </p:txBody>
      </p:sp>
    </p:spTree>
    <p:extLst>
      <p:ext uri="{BB962C8B-B14F-4D97-AF65-F5344CB8AC3E}">
        <p14:creationId xmlns:p14="http://schemas.microsoft.com/office/powerpoint/2010/main" val="114315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Neighbouring wards: </a:t>
            </a:r>
            <a:r>
              <a:rPr lang="en-GB" sz="1200" b="0" i="0" u="none" strike="noStrike" dirty="0">
                <a:solidFill>
                  <a:srgbClr val="000000"/>
                </a:solidFill>
                <a:effectLst/>
                <a:latin typeface="Calibri" panose="020F0502020204030204" pitchFamily="34" charset="0"/>
              </a:rPr>
              <a:t>Terriers &amp; Amersham Hill; </a:t>
            </a:r>
            <a:r>
              <a:rPr lang="en-GB" sz="1200" b="0" i="0" u="none" strike="noStrike" dirty="0" err="1">
                <a:solidFill>
                  <a:srgbClr val="000000"/>
                </a:solidFill>
                <a:effectLst/>
                <a:latin typeface="Calibri" panose="020F0502020204030204" pitchFamily="34" charset="0"/>
              </a:rPr>
              <a:t>Tylers</a:t>
            </a:r>
            <a:r>
              <a:rPr lang="en-GB" sz="1200" b="0" i="0" u="none" strike="noStrike" dirty="0">
                <a:solidFill>
                  <a:srgbClr val="000000"/>
                </a:solidFill>
                <a:effectLst/>
                <a:latin typeface="Calibri" panose="020F0502020204030204" pitchFamily="34" charset="0"/>
              </a:rPr>
              <a:t> Green &amp; Loudwater; </a:t>
            </a:r>
            <a:r>
              <a:rPr lang="en-GB" sz="1200" b="0" i="0" u="none" strike="noStrike" dirty="0" err="1">
                <a:solidFill>
                  <a:srgbClr val="000000"/>
                </a:solidFill>
                <a:effectLst/>
                <a:latin typeface="Calibri" panose="020F0502020204030204" pitchFamily="34" charset="0"/>
              </a:rPr>
              <a:t>Ryemead</a:t>
            </a:r>
            <a:r>
              <a:rPr lang="en-GB" sz="1200" b="0" i="0" u="none" strike="noStrike" dirty="0">
                <a:solidFill>
                  <a:srgbClr val="000000"/>
                </a:solidFill>
                <a:effectLst/>
                <a:latin typeface="Calibri" panose="020F0502020204030204" pitchFamily="34" charset="0"/>
              </a:rPr>
              <a:t> &amp; </a:t>
            </a:r>
            <a:r>
              <a:rPr lang="en-GB" sz="1200" b="0" i="0" u="none" strike="noStrike" dirty="0" err="1">
                <a:solidFill>
                  <a:srgbClr val="000000"/>
                </a:solidFill>
                <a:effectLst/>
                <a:latin typeface="Calibri" panose="020F0502020204030204" pitchFamily="34" charset="0"/>
              </a:rPr>
              <a:t>Micklefield</a:t>
            </a:r>
            <a:r>
              <a:rPr lang="en-GB" sz="1200" b="0" i="0" u="none" strike="noStrike"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C042EF9C-5D64-44AB-9516-AA5A1AE7A638}" type="slidenum">
              <a:rPr lang="en-GB" smtClean="0"/>
              <a:t>41</a:t>
            </a:fld>
            <a:endParaRPr lang="en-GB"/>
          </a:p>
        </p:txBody>
      </p:sp>
    </p:spTree>
    <p:extLst>
      <p:ext uri="{BB962C8B-B14F-4D97-AF65-F5344CB8AC3E}">
        <p14:creationId xmlns:p14="http://schemas.microsoft.com/office/powerpoint/2010/main" val="124693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32C-721D-DC9F-EB34-57E854AAD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CD732-9E81-13BC-C40A-C708D825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7BB3B-38FD-98EA-E143-D0879629C133}"/>
              </a:ext>
            </a:extLst>
          </p:cNvPr>
          <p:cNvSpPr>
            <a:spLocks noGrp="1"/>
          </p:cNvSpPr>
          <p:nvPr>
            <p:ph type="dt" sz="half" idx="10"/>
          </p:nvPr>
        </p:nvSpPr>
        <p:spPr/>
        <p:txBody>
          <a:bodyPr/>
          <a:lstStyle/>
          <a:p>
            <a:fld id="{99359686-D3FD-4407-B6D3-0365C2072F1A}" type="datetime1">
              <a:rPr lang="en-GB" smtClean="0"/>
              <a:t>07/08/2023</a:t>
            </a:fld>
            <a:endParaRPr lang="en-GB"/>
          </a:p>
        </p:txBody>
      </p:sp>
      <p:sp>
        <p:nvSpPr>
          <p:cNvPr id="5" name="Footer Placeholder 4">
            <a:extLst>
              <a:ext uri="{FF2B5EF4-FFF2-40B4-BE49-F238E27FC236}">
                <a16:creationId xmlns:a16="http://schemas.microsoft.com/office/drawing/2014/main" id="{1E99D7FD-DD27-79CA-9E7B-6C540FC6B312}"/>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386E9C57-2AA1-8D0E-E351-2FB2F8C8823D}"/>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10102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88C0-D490-1155-BB22-CD4C38967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71D87-8D24-3F83-FFC0-F4BBF000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40A8E-1DAE-4228-D5B6-20772B8E3B60}"/>
              </a:ext>
            </a:extLst>
          </p:cNvPr>
          <p:cNvSpPr>
            <a:spLocks noGrp="1"/>
          </p:cNvSpPr>
          <p:nvPr>
            <p:ph type="dt" sz="half" idx="10"/>
          </p:nvPr>
        </p:nvSpPr>
        <p:spPr/>
        <p:txBody>
          <a:bodyPr/>
          <a:lstStyle/>
          <a:p>
            <a:fld id="{C84A5304-349C-4033-85C8-B241F2C1205F}" type="datetime1">
              <a:rPr lang="en-GB" smtClean="0"/>
              <a:t>07/08/2023</a:t>
            </a:fld>
            <a:endParaRPr lang="en-GB"/>
          </a:p>
        </p:txBody>
      </p:sp>
      <p:sp>
        <p:nvSpPr>
          <p:cNvPr id="5" name="Footer Placeholder 4">
            <a:extLst>
              <a:ext uri="{FF2B5EF4-FFF2-40B4-BE49-F238E27FC236}">
                <a16:creationId xmlns:a16="http://schemas.microsoft.com/office/drawing/2014/main" id="{C4A4A61B-C2B2-5EF7-2146-F6F90031C110}"/>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AD94E275-B8EC-9DDC-4F91-33D654B987F4}"/>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6388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F0DE8-CB69-716F-ECDA-0C3D18165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99BB53-0B36-AD3C-67DD-AE3A169D8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8334E-1B76-344C-092B-8D05606A8160}"/>
              </a:ext>
            </a:extLst>
          </p:cNvPr>
          <p:cNvSpPr>
            <a:spLocks noGrp="1"/>
          </p:cNvSpPr>
          <p:nvPr>
            <p:ph type="dt" sz="half" idx="10"/>
          </p:nvPr>
        </p:nvSpPr>
        <p:spPr/>
        <p:txBody>
          <a:bodyPr/>
          <a:lstStyle/>
          <a:p>
            <a:fld id="{4AE3A30F-D293-4EB0-B804-3FA15AF1ACD7}" type="datetime1">
              <a:rPr lang="en-GB" smtClean="0"/>
              <a:t>07/08/2023</a:t>
            </a:fld>
            <a:endParaRPr lang="en-GB"/>
          </a:p>
        </p:txBody>
      </p:sp>
      <p:sp>
        <p:nvSpPr>
          <p:cNvPr id="5" name="Footer Placeholder 4">
            <a:extLst>
              <a:ext uri="{FF2B5EF4-FFF2-40B4-BE49-F238E27FC236}">
                <a16:creationId xmlns:a16="http://schemas.microsoft.com/office/drawing/2014/main" id="{18DEF087-6DB1-A2E0-3BCE-DB6D0B011093}"/>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0FF49B64-ED69-7F42-9901-1295C6E40119}"/>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8710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F7E5-8CD1-CA45-07C7-AC74C8AC3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7EEA52-3342-9463-5183-ED68B9288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C9D2F-855C-3676-6A15-F714C2D161FC}"/>
              </a:ext>
            </a:extLst>
          </p:cNvPr>
          <p:cNvSpPr>
            <a:spLocks noGrp="1"/>
          </p:cNvSpPr>
          <p:nvPr>
            <p:ph type="dt" sz="half" idx="10"/>
          </p:nvPr>
        </p:nvSpPr>
        <p:spPr/>
        <p:txBody>
          <a:bodyPr/>
          <a:lstStyle/>
          <a:p>
            <a:fld id="{47E202DF-983C-4175-9559-BEECAC3592AE}" type="datetime1">
              <a:rPr lang="en-GB" smtClean="0"/>
              <a:t>07/08/2023</a:t>
            </a:fld>
            <a:endParaRPr lang="en-GB"/>
          </a:p>
        </p:txBody>
      </p:sp>
      <p:sp>
        <p:nvSpPr>
          <p:cNvPr id="5" name="Footer Placeholder 4">
            <a:extLst>
              <a:ext uri="{FF2B5EF4-FFF2-40B4-BE49-F238E27FC236}">
                <a16:creationId xmlns:a16="http://schemas.microsoft.com/office/drawing/2014/main" id="{36545B2E-6DF0-52AE-CDF5-F6A8E7F358CA}"/>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3FC2A179-220C-DC97-F24B-E40AD9A4B2B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27094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5BBA-25E9-B3ED-F3DF-23921AA4C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75C936-7E46-31E7-1932-56E76FACC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1B6BD-B2A4-AAA1-B84A-302653ACF3CD}"/>
              </a:ext>
            </a:extLst>
          </p:cNvPr>
          <p:cNvSpPr>
            <a:spLocks noGrp="1"/>
          </p:cNvSpPr>
          <p:nvPr>
            <p:ph type="dt" sz="half" idx="10"/>
          </p:nvPr>
        </p:nvSpPr>
        <p:spPr/>
        <p:txBody>
          <a:bodyPr/>
          <a:lstStyle/>
          <a:p>
            <a:fld id="{D1563E0D-AE59-4609-B0C6-775EA9B6A0D9}" type="datetime1">
              <a:rPr lang="en-GB" smtClean="0"/>
              <a:t>07/08/2023</a:t>
            </a:fld>
            <a:endParaRPr lang="en-GB"/>
          </a:p>
        </p:txBody>
      </p:sp>
      <p:sp>
        <p:nvSpPr>
          <p:cNvPr id="5" name="Footer Placeholder 4">
            <a:extLst>
              <a:ext uri="{FF2B5EF4-FFF2-40B4-BE49-F238E27FC236}">
                <a16:creationId xmlns:a16="http://schemas.microsoft.com/office/drawing/2014/main" id="{F88C2642-D84A-A631-C6CD-774CDAF1FD6B}"/>
              </a:ext>
            </a:extLst>
          </p:cNvPr>
          <p:cNvSpPr>
            <a:spLocks noGrp="1"/>
          </p:cNvSpPr>
          <p:nvPr>
            <p:ph type="ftr" sz="quarter" idx="11"/>
          </p:nvPr>
        </p:nvSpPr>
        <p:spPr/>
        <p:txBody>
          <a:bodyPr/>
          <a:lstStyle/>
          <a:p>
            <a:r>
              <a:rPr lang="en-GB"/>
              <a:t>DWP, via NOMIS</a:t>
            </a:r>
          </a:p>
        </p:txBody>
      </p:sp>
      <p:sp>
        <p:nvSpPr>
          <p:cNvPr id="6" name="Slide Number Placeholder 5">
            <a:extLst>
              <a:ext uri="{FF2B5EF4-FFF2-40B4-BE49-F238E27FC236}">
                <a16:creationId xmlns:a16="http://schemas.microsoft.com/office/drawing/2014/main" id="{ECFE267A-4094-DDEA-D3E4-436465EFE2B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38806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573-A4D9-7800-CAB3-F771F677CD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FE4CDF-18C3-8A4B-DF45-B7EBF182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9D1B5-43AF-0C1A-19B9-36A942F54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B315EC-AF5F-11C1-478E-12B22EA95754}"/>
              </a:ext>
            </a:extLst>
          </p:cNvPr>
          <p:cNvSpPr>
            <a:spLocks noGrp="1"/>
          </p:cNvSpPr>
          <p:nvPr>
            <p:ph type="dt" sz="half" idx="10"/>
          </p:nvPr>
        </p:nvSpPr>
        <p:spPr/>
        <p:txBody>
          <a:bodyPr/>
          <a:lstStyle/>
          <a:p>
            <a:fld id="{14EBC534-656C-48FC-811F-DD2794E096F9}" type="datetime1">
              <a:rPr lang="en-GB" smtClean="0"/>
              <a:t>07/08/2023</a:t>
            </a:fld>
            <a:endParaRPr lang="en-GB"/>
          </a:p>
        </p:txBody>
      </p:sp>
      <p:sp>
        <p:nvSpPr>
          <p:cNvPr id="6" name="Footer Placeholder 5">
            <a:extLst>
              <a:ext uri="{FF2B5EF4-FFF2-40B4-BE49-F238E27FC236}">
                <a16:creationId xmlns:a16="http://schemas.microsoft.com/office/drawing/2014/main" id="{14ADC1BA-D266-B9AF-9DF8-75D4D324085F}"/>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E3F91B36-FBAF-4E42-48A7-B03356F14D06}"/>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32842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FF50-5ED7-7739-B8C0-532F3F526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EE9FE-05CE-99BE-D27F-0AAD84B1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F919B-DCAF-A96A-7B68-0EEF4261C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7139B-154D-4C73-D5E9-922CD2EB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4581E-9929-AFBF-8710-A95C5BF6E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67859B-DF12-ADD3-3136-78A7D847E6A6}"/>
              </a:ext>
            </a:extLst>
          </p:cNvPr>
          <p:cNvSpPr>
            <a:spLocks noGrp="1"/>
          </p:cNvSpPr>
          <p:nvPr>
            <p:ph type="dt" sz="half" idx="10"/>
          </p:nvPr>
        </p:nvSpPr>
        <p:spPr/>
        <p:txBody>
          <a:bodyPr/>
          <a:lstStyle/>
          <a:p>
            <a:fld id="{A56C0106-8A06-4989-A420-618077039F8F}" type="datetime1">
              <a:rPr lang="en-GB" smtClean="0"/>
              <a:t>07/08/2023</a:t>
            </a:fld>
            <a:endParaRPr lang="en-GB"/>
          </a:p>
        </p:txBody>
      </p:sp>
      <p:sp>
        <p:nvSpPr>
          <p:cNvPr id="8" name="Footer Placeholder 7">
            <a:extLst>
              <a:ext uri="{FF2B5EF4-FFF2-40B4-BE49-F238E27FC236}">
                <a16:creationId xmlns:a16="http://schemas.microsoft.com/office/drawing/2014/main" id="{A2D92CD8-F37E-B242-F05F-A6AED143575D}"/>
              </a:ext>
            </a:extLst>
          </p:cNvPr>
          <p:cNvSpPr>
            <a:spLocks noGrp="1"/>
          </p:cNvSpPr>
          <p:nvPr>
            <p:ph type="ftr" sz="quarter" idx="11"/>
          </p:nvPr>
        </p:nvSpPr>
        <p:spPr/>
        <p:txBody>
          <a:bodyPr/>
          <a:lstStyle/>
          <a:p>
            <a:r>
              <a:rPr lang="en-GB"/>
              <a:t>DWP, via NOMIS</a:t>
            </a:r>
          </a:p>
        </p:txBody>
      </p:sp>
      <p:sp>
        <p:nvSpPr>
          <p:cNvPr id="9" name="Slide Number Placeholder 8">
            <a:extLst>
              <a:ext uri="{FF2B5EF4-FFF2-40B4-BE49-F238E27FC236}">
                <a16:creationId xmlns:a16="http://schemas.microsoft.com/office/drawing/2014/main" id="{F9FEA0CC-F0F5-3F2D-5378-E31F8891D0C0}"/>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418500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D67-0A2C-6035-BC62-ED12B36758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F0C65B-969D-76DA-486D-BBF9E4EE5799}"/>
              </a:ext>
            </a:extLst>
          </p:cNvPr>
          <p:cNvSpPr>
            <a:spLocks noGrp="1"/>
          </p:cNvSpPr>
          <p:nvPr>
            <p:ph type="dt" sz="half" idx="10"/>
          </p:nvPr>
        </p:nvSpPr>
        <p:spPr/>
        <p:txBody>
          <a:bodyPr/>
          <a:lstStyle/>
          <a:p>
            <a:fld id="{2EC2FE82-7C06-40E6-A851-E56815E3D002}" type="datetime1">
              <a:rPr lang="en-GB" smtClean="0"/>
              <a:t>07/08/2023</a:t>
            </a:fld>
            <a:endParaRPr lang="en-GB"/>
          </a:p>
        </p:txBody>
      </p:sp>
      <p:sp>
        <p:nvSpPr>
          <p:cNvPr id="4" name="Footer Placeholder 3">
            <a:extLst>
              <a:ext uri="{FF2B5EF4-FFF2-40B4-BE49-F238E27FC236}">
                <a16:creationId xmlns:a16="http://schemas.microsoft.com/office/drawing/2014/main" id="{7672D113-99A9-DCC8-AB76-A31F7DEC3FD1}"/>
              </a:ext>
            </a:extLst>
          </p:cNvPr>
          <p:cNvSpPr>
            <a:spLocks noGrp="1"/>
          </p:cNvSpPr>
          <p:nvPr>
            <p:ph type="ftr" sz="quarter" idx="11"/>
          </p:nvPr>
        </p:nvSpPr>
        <p:spPr/>
        <p:txBody>
          <a:bodyPr/>
          <a:lstStyle/>
          <a:p>
            <a:r>
              <a:rPr lang="en-GB"/>
              <a:t>DWP, via NOMIS</a:t>
            </a:r>
          </a:p>
        </p:txBody>
      </p:sp>
      <p:sp>
        <p:nvSpPr>
          <p:cNvPr id="5" name="Slide Number Placeholder 4">
            <a:extLst>
              <a:ext uri="{FF2B5EF4-FFF2-40B4-BE49-F238E27FC236}">
                <a16:creationId xmlns:a16="http://schemas.microsoft.com/office/drawing/2014/main" id="{9EFA7A0C-221C-695D-2E5B-696838DEBC1A}"/>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79280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89CE6-BEB2-B62A-DAE4-9F10B6C75D0F}"/>
              </a:ext>
            </a:extLst>
          </p:cNvPr>
          <p:cNvSpPr>
            <a:spLocks noGrp="1"/>
          </p:cNvSpPr>
          <p:nvPr>
            <p:ph type="dt" sz="half" idx="10"/>
          </p:nvPr>
        </p:nvSpPr>
        <p:spPr/>
        <p:txBody>
          <a:bodyPr/>
          <a:lstStyle/>
          <a:p>
            <a:fld id="{B7E6FFFC-C2D1-4BD3-B074-7912660E2077}" type="datetime1">
              <a:rPr lang="en-GB" smtClean="0"/>
              <a:t>07/08/2023</a:t>
            </a:fld>
            <a:endParaRPr lang="en-GB"/>
          </a:p>
        </p:txBody>
      </p:sp>
      <p:sp>
        <p:nvSpPr>
          <p:cNvPr id="3" name="Footer Placeholder 2">
            <a:extLst>
              <a:ext uri="{FF2B5EF4-FFF2-40B4-BE49-F238E27FC236}">
                <a16:creationId xmlns:a16="http://schemas.microsoft.com/office/drawing/2014/main" id="{BB013539-AF96-A437-BBAB-A5EFD3F27FBE}"/>
              </a:ext>
            </a:extLst>
          </p:cNvPr>
          <p:cNvSpPr>
            <a:spLocks noGrp="1"/>
          </p:cNvSpPr>
          <p:nvPr>
            <p:ph type="ftr" sz="quarter" idx="11"/>
          </p:nvPr>
        </p:nvSpPr>
        <p:spPr/>
        <p:txBody>
          <a:bodyPr/>
          <a:lstStyle/>
          <a:p>
            <a:r>
              <a:rPr lang="en-GB"/>
              <a:t>DWP, via NOMIS</a:t>
            </a:r>
          </a:p>
        </p:txBody>
      </p:sp>
      <p:sp>
        <p:nvSpPr>
          <p:cNvPr id="4" name="Slide Number Placeholder 3">
            <a:extLst>
              <a:ext uri="{FF2B5EF4-FFF2-40B4-BE49-F238E27FC236}">
                <a16:creationId xmlns:a16="http://schemas.microsoft.com/office/drawing/2014/main" id="{21A78D3F-A0AC-21DB-4CF8-D6E88CCDE11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69947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D4CD-D969-E917-56B8-7E87E6A55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27973-B842-826F-59F3-C2A808DA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0C1417-659F-CEF0-A5D9-F1BFF9928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FE867-2B5A-2D7E-D1BC-3A069E46977C}"/>
              </a:ext>
            </a:extLst>
          </p:cNvPr>
          <p:cNvSpPr>
            <a:spLocks noGrp="1"/>
          </p:cNvSpPr>
          <p:nvPr>
            <p:ph type="dt" sz="half" idx="10"/>
          </p:nvPr>
        </p:nvSpPr>
        <p:spPr/>
        <p:txBody>
          <a:bodyPr/>
          <a:lstStyle/>
          <a:p>
            <a:fld id="{A2C4E912-CB6C-451E-B69F-6F4C18EBD8C5}" type="datetime1">
              <a:rPr lang="en-GB" smtClean="0"/>
              <a:t>07/08/2023</a:t>
            </a:fld>
            <a:endParaRPr lang="en-GB"/>
          </a:p>
        </p:txBody>
      </p:sp>
      <p:sp>
        <p:nvSpPr>
          <p:cNvPr id="6" name="Footer Placeholder 5">
            <a:extLst>
              <a:ext uri="{FF2B5EF4-FFF2-40B4-BE49-F238E27FC236}">
                <a16:creationId xmlns:a16="http://schemas.microsoft.com/office/drawing/2014/main" id="{E5149C5D-AB5B-7D9F-DFAC-FB9CFCF0D53F}"/>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37CBB568-A355-1103-6245-42549231628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5928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7C02-355E-F0FC-4B2B-E30CF4507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BF27E-7B64-EE2C-C393-44FE68192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861CFB-22E8-5372-C0C2-F31E5B4A0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78C64-681C-06A3-A289-641F4857F55B}"/>
              </a:ext>
            </a:extLst>
          </p:cNvPr>
          <p:cNvSpPr>
            <a:spLocks noGrp="1"/>
          </p:cNvSpPr>
          <p:nvPr>
            <p:ph type="dt" sz="half" idx="10"/>
          </p:nvPr>
        </p:nvSpPr>
        <p:spPr/>
        <p:txBody>
          <a:bodyPr/>
          <a:lstStyle/>
          <a:p>
            <a:fld id="{9A0FA515-BCD8-42E1-8673-4681D7774FC3}" type="datetime1">
              <a:rPr lang="en-GB" smtClean="0"/>
              <a:t>07/08/2023</a:t>
            </a:fld>
            <a:endParaRPr lang="en-GB"/>
          </a:p>
        </p:txBody>
      </p:sp>
      <p:sp>
        <p:nvSpPr>
          <p:cNvPr id="6" name="Footer Placeholder 5">
            <a:extLst>
              <a:ext uri="{FF2B5EF4-FFF2-40B4-BE49-F238E27FC236}">
                <a16:creationId xmlns:a16="http://schemas.microsoft.com/office/drawing/2014/main" id="{0CAE7DDD-8FC9-6848-0357-000804CE7774}"/>
              </a:ext>
            </a:extLst>
          </p:cNvPr>
          <p:cNvSpPr>
            <a:spLocks noGrp="1"/>
          </p:cNvSpPr>
          <p:nvPr>
            <p:ph type="ftr" sz="quarter" idx="11"/>
          </p:nvPr>
        </p:nvSpPr>
        <p:spPr/>
        <p:txBody>
          <a:bodyPr/>
          <a:lstStyle/>
          <a:p>
            <a:r>
              <a:rPr lang="en-GB"/>
              <a:t>DWP, via NOMIS</a:t>
            </a:r>
          </a:p>
        </p:txBody>
      </p:sp>
      <p:sp>
        <p:nvSpPr>
          <p:cNvPr id="7" name="Slide Number Placeholder 6">
            <a:extLst>
              <a:ext uri="{FF2B5EF4-FFF2-40B4-BE49-F238E27FC236}">
                <a16:creationId xmlns:a16="http://schemas.microsoft.com/office/drawing/2014/main" id="{0124552C-9E6E-483A-7D15-9227DA9E3EC2}"/>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9546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8DD69-37D3-C06C-4472-0930F9B56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2833A-151D-83A4-1F58-DED234FA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D5F77-516D-C2F2-ED6F-23C20975F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74FA-A193-4298-892C-581507D5921C}" type="datetime1">
              <a:rPr lang="en-GB" smtClean="0"/>
              <a:t>07/08/2023</a:t>
            </a:fld>
            <a:endParaRPr lang="en-GB"/>
          </a:p>
        </p:txBody>
      </p:sp>
      <p:sp>
        <p:nvSpPr>
          <p:cNvPr id="5" name="Footer Placeholder 4">
            <a:extLst>
              <a:ext uri="{FF2B5EF4-FFF2-40B4-BE49-F238E27FC236}">
                <a16:creationId xmlns:a16="http://schemas.microsoft.com/office/drawing/2014/main" id="{631CFB3E-3C3E-89B0-86DE-829F9EFF3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DWP, via NOMIS</a:t>
            </a:r>
          </a:p>
        </p:txBody>
      </p:sp>
      <p:sp>
        <p:nvSpPr>
          <p:cNvPr id="6" name="Slide Number Placeholder 5">
            <a:extLst>
              <a:ext uri="{FF2B5EF4-FFF2-40B4-BE49-F238E27FC236}">
                <a16:creationId xmlns:a16="http://schemas.microsoft.com/office/drawing/2014/main" id="{8AC6152A-2509-6629-F69C-63AE9D50C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D98E-E209-4683-BC23-B7950EBBE138}" type="slidenum">
              <a:rPr lang="en-GB" smtClean="0"/>
              <a:t>‹#›</a:t>
            </a:fld>
            <a:endParaRPr lang="en-GB"/>
          </a:p>
        </p:txBody>
      </p:sp>
    </p:spTree>
    <p:extLst>
      <p:ext uri="{BB962C8B-B14F-4D97-AF65-F5344CB8AC3E}">
        <p14:creationId xmlns:p14="http://schemas.microsoft.com/office/powerpoint/2010/main" val="149512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it.mysociety.org/area/163637.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dustbusterscleaning.net/" TargetMode="External"/><Relationship Id="rId7" Type="http://schemas.openxmlformats.org/officeDocument/2006/relationships/image" Target="../media/image10.jpeg"/><Relationship Id="rId2" Type="http://schemas.openxmlformats.org/officeDocument/2006/relationships/hyperlink" Target="https://highcrestacademy.greenhousecms.co.u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bh.org.uk/" TargetMode="External"/><Relationship Id="rId4" Type="http://schemas.openxmlformats.org/officeDocument/2006/relationships/hyperlink" Target="https://www.psbbuildersltd.co.uk/" TargetMode="Externa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nomisweb.co.uk/query/construct/summary.asp?mode=construct&amp;version=0&amp;dataset=202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tableau.com/app/profile/caroline1270/viz/OpportunityBucksWards/OpportunityBuckswards" TargetMode="External"/><Relationship Id="rId2" Type="http://schemas.openxmlformats.org/officeDocument/2006/relationships/hyperlink" Target="https://www.buckinghamshire.gov.uk/community-and-safety/opportunity-buck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omisweb.co.uk/query/construct/components/stdListComponent.asp?menuopt=12&amp;subcomp=1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blic.tableau.com/app/profile/caroline1270/viz/OpportunityBucksWards/OpportunityBucksward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hyperlink" Target="https://www.nomisweb.co.uk/query/construct/components/stdListComponent.asp?menuopt=12&amp;subcomp=100" TargetMode="Externa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hyperlink" Target="https://www.nomisweb.co.uk/query/construct/components/stdListComponent.asp?menuopt=12&amp;subcomp=100" TargetMode="External"/><Relationship Id="rId5" Type="http://schemas.openxmlformats.org/officeDocument/2006/relationships/chart" Target="../charts/chart30.xml"/><Relationship Id="rId4" Type="http://schemas.openxmlformats.org/officeDocument/2006/relationships/chart" Target="../charts/chart29.xml"/></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31.xml"/><Relationship Id="rId7" Type="http://schemas.openxmlformats.org/officeDocument/2006/relationships/hyperlink" Target="https://www.gov.uk/government/statistics/childcare-providers-and-inspections-as-at-31-august-20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hyperlink" Target="https://www.buckinghamshire.gov.uk/community-and-safety/opportunity-bucks/" TargetMode="External"/><Relationship Id="rId4" Type="http://schemas.openxmlformats.org/officeDocument/2006/relationships/chart" Target="../charts/chart32.xml"/><Relationship Id="rId9"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s://www.nomisweb.co.uk/query/construct/summary.asp?mode=construct&amp;version=0&amp;dataset=208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beauhurst.com/" TargetMode="External"/><Relationship Id="rId2" Type="http://schemas.openxmlformats.org/officeDocument/2006/relationships/hyperlink" Target="https://www.buckseconomy.co.uk/jobs-and-skills/jobs-skills-dashboards-charts-and-map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regionalgrossvalueaddedbalancedbycombinedauthoritycityregionsandothereconomicandenterpriseregionsoftheuk" TargetMode="External"/><Relationship Id="rId2" Type="http://schemas.openxmlformats.org/officeDocument/2006/relationships/hyperlink" Target="http://www.buckseconomy.co.uk/" TargetMode="External"/><Relationship Id="rId1" Type="http://schemas.openxmlformats.org/officeDocument/2006/relationships/slideLayout" Target="../slideLayouts/slideLayout2.xml"/><Relationship Id="rId6" Type="http://schemas.openxmlformats.org/officeDocument/2006/relationships/hyperlink" Target="https://www.nomisweb.co.uk/query/select/getdatasetbytheme.asp?theme=28" TargetMode="External"/><Relationship Id="rId5" Type="http://schemas.openxmlformats.org/officeDocument/2006/relationships/hyperlink" Target="https://www.ons.gov.uk/businessindustryandtrade/business/activitysizeandlocation/adhocs/1217englandandbuckinghamshiresmeemployment" TargetMode="External"/><Relationship Id="rId4" Type="http://schemas.openxmlformats.org/officeDocument/2006/relationships/hyperlink" Target="https://www.ons.gov.uk/employmentandlabourmarket/peopleinwork/labourproductivity/datasets/subregionalproductivitylabourproductivitygvaperhourworkedandgvaperfilledjobindicesbylocalenterprisepartn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0738-0129-BF1B-BD14-4A0C7BC05ED8}"/>
              </a:ext>
            </a:extLst>
          </p:cNvPr>
          <p:cNvSpPr>
            <a:spLocks noGrp="1"/>
          </p:cNvSpPr>
          <p:nvPr>
            <p:ph type="ctrTitle"/>
          </p:nvPr>
        </p:nvSpPr>
        <p:spPr>
          <a:xfrm>
            <a:off x="1156355" y="3312117"/>
            <a:ext cx="9144000" cy="631596"/>
          </a:xfrm>
        </p:spPr>
        <p:txBody>
          <a:bodyPr>
            <a:normAutofit/>
          </a:bodyPr>
          <a:lstStyle/>
          <a:p>
            <a:r>
              <a:rPr lang="en-GB" sz="3600" b="1">
                <a:solidFill>
                  <a:srgbClr val="006965"/>
                </a:solidFill>
                <a:latin typeface="+mn-lt"/>
              </a:rPr>
              <a:t>Totteridge &amp; Bowerdean</a:t>
            </a:r>
          </a:p>
        </p:txBody>
      </p:sp>
      <p:sp>
        <p:nvSpPr>
          <p:cNvPr id="3" name="Subtitle 2">
            <a:extLst>
              <a:ext uri="{FF2B5EF4-FFF2-40B4-BE49-F238E27FC236}">
                <a16:creationId xmlns:a16="http://schemas.microsoft.com/office/drawing/2014/main" id="{D911DA08-21E5-1A7F-A250-3796603EC81E}"/>
              </a:ext>
            </a:extLst>
          </p:cNvPr>
          <p:cNvSpPr>
            <a:spLocks noGrp="1"/>
          </p:cNvSpPr>
          <p:nvPr>
            <p:ph type="subTitle" idx="1"/>
          </p:nvPr>
        </p:nvSpPr>
        <p:spPr>
          <a:xfrm>
            <a:off x="1156355" y="2526734"/>
            <a:ext cx="9144000" cy="508296"/>
          </a:xfrm>
        </p:spPr>
        <p:txBody>
          <a:bodyPr>
            <a:normAutofit fontScale="92500" lnSpcReduction="10000"/>
          </a:bodyPr>
          <a:lstStyle/>
          <a:p>
            <a:r>
              <a:rPr lang="en-GB" sz="3600" b="1">
                <a:solidFill>
                  <a:srgbClr val="808285"/>
                </a:solidFill>
              </a:rPr>
              <a:t>Economic Ward Profile</a:t>
            </a:r>
          </a:p>
        </p:txBody>
      </p:sp>
      <p:pic>
        <p:nvPicPr>
          <p:cNvPr id="1026" name="Picture 2" descr="Buckinghamshire Local Enterprise Partnership Logo">
            <a:extLst>
              <a:ext uri="{FF2B5EF4-FFF2-40B4-BE49-F238E27FC236}">
                <a16:creationId xmlns:a16="http://schemas.microsoft.com/office/drawing/2014/main" id="{73456F87-2365-124E-6F72-973CCCBC1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3" y="277019"/>
            <a:ext cx="2428875" cy="1038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8D4B8F-29AF-E75A-799F-E09A6CA53053}"/>
              </a:ext>
            </a:extLst>
          </p:cNvPr>
          <p:cNvSpPr txBox="1"/>
          <p:nvPr/>
        </p:nvSpPr>
        <p:spPr>
          <a:xfrm>
            <a:off x="8436989" y="6206547"/>
            <a:ext cx="3553905" cy="369332"/>
          </a:xfrm>
          <a:prstGeom prst="rect">
            <a:avLst/>
          </a:prstGeom>
          <a:noFill/>
        </p:spPr>
        <p:txBody>
          <a:bodyPr wrap="square" rtlCol="0">
            <a:spAutoFit/>
          </a:bodyPr>
          <a:lstStyle/>
          <a:p>
            <a:pPr algn="r"/>
            <a:r>
              <a:rPr lang="en-GB" dirty="0"/>
              <a:t>August 2023</a:t>
            </a:r>
          </a:p>
        </p:txBody>
      </p:sp>
    </p:spTree>
    <p:extLst>
      <p:ext uri="{BB962C8B-B14F-4D97-AF65-F5344CB8AC3E}">
        <p14:creationId xmlns:p14="http://schemas.microsoft.com/office/powerpoint/2010/main" val="195590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7E36-BF1B-66C2-197D-397B2DF5E79D}"/>
              </a:ext>
            </a:extLst>
          </p:cNvPr>
          <p:cNvSpPr>
            <a:spLocks noGrp="1"/>
          </p:cNvSpPr>
          <p:nvPr>
            <p:ph type="title"/>
          </p:nvPr>
        </p:nvSpPr>
        <p:spPr>
          <a:xfrm>
            <a:off x="371801" y="224886"/>
            <a:ext cx="5345784" cy="1325563"/>
          </a:xfrm>
        </p:spPr>
        <p:txBody>
          <a:bodyPr>
            <a:normAutofit/>
          </a:bodyPr>
          <a:lstStyle/>
          <a:p>
            <a:r>
              <a:rPr lang="en-GB" sz="4000" b="1">
                <a:solidFill>
                  <a:srgbClr val="006965"/>
                </a:solidFill>
                <a:latin typeface="+mn-lt"/>
              </a:rPr>
              <a:t>Structure of the local economy</a:t>
            </a:r>
            <a:endParaRPr lang="en-GB" sz="4000"/>
          </a:p>
        </p:txBody>
      </p:sp>
      <p:graphicFrame>
        <p:nvGraphicFramePr>
          <p:cNvPr id="4" name="Chart 3">
            <a:extLst>
              <a:ext uri="{FF2B5EF4-FFF2-40B4-BE49-F238E27FC236}">
                <a16:creationId xmlns:a16="http://schemas.microsoft.com/office/drawing/2014/main" id="{293713E8-6E1A-A697-7882-ECFA725B5DD8}"/>
              </a:ext>
            </a:extLst>
          </p:cNvPr>
          <p:cNvGraphicFramePr>
            <a:graphicFrameLocks/>
          </p:cNvGraphicFramePr>
          <p:nvPr/>
        </p:nvGraphicFramePr>
        <p:xfrm>
          <a:off x="6396087" y="1410210"/>
          <a:ext cx="5692218" cy="5089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881D57-005E-A9A9-E163-C11FF837BE9A}"/>
              </a:ext>
            </a:extLst>
          </p:cNvPr>
          <p:cNvSpPr txBox="1"/>
          <p:nvPr/>
        </p:nvSpPr>
        <p:spPr>
          <a:xfrm>
            <a:off x="6474416" y="353648"/>
            <a:ext cx="5692218" cy="1004186"/>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area. The latter three being more significant providers of jobs locally than nationally. </a:t>
            </a:r>
          </a:p>
        </p:txBody>
      </p:sp>
      <p:sp>
        <p:nvSpPr>
          <p:cNvPr id="7" name="TextBox 6">
            <a:extLst>
              <a:ext uri="{FF2B5EF4-FFF2-40B4-BE49-F238E27FC236}">
                <a16:creationId xmlns:a16="http://schemas.microsoft.com/office/drawing/2014/main" id="{E4D331DF-7EB2-6422-4CE5-B1BFE7417020}"/>
              </a:ext>
            </a:extLst>
          </p:cNvPr>
          <p:cNvSpPr txBox="1"/>
          <p:nvPr/>
        </p:nvSpPr>
        <p:spPr>
          <a:xfrm>
            <a:off x="379988" y="1606481"/>
            <a:ext cx="5716012" cy="4893647"/>
          </a:xfrm>
          <a:prstGeom prst="rect">
            <a:avLst/>
          </a:prstGeom>
          <a:noFill/>
        </p:spPr>
        <p:txBody>
          <a:bodyPr wrap="square">
            <a:spAutoFit/>
          </a:bodyPr>
          <a:lstStyle/>
          <a:p>
            <a:pPr marL="0" indent="0">
              <a:buNone/>
            </a:pPr>
            <a:r>
              <a:rPr lang="en-GB" sz="1600" dirty="0"/>
              <a:t>Totteridge &amp; Bowerdean is situated within the </a:t>
            </a:r>
            <a:r>
              <a:rPr lang="en-GB" sz="1600" dirty="0">
                <a:hlinkClick r:id="rId3"/>
              </a:rPr>
              <a:t>High Wycombe &amp; Aylesbury</a:t>
            </a:r>
            <a:r>
              <a:rPr lang="en-GB" sz="1600" dirty="0"/>
              <a:t> travel to work area (TTWA)</a:t>
            </a:r>
            <a:r>
              <a:rPr lang="en-GB" sz="1600" baseline="30000" dirty="0"/>
              <a:t>1</a:t>
            </a:r>
            <a:r>
              <a:rPr lang="en-GB" sz="1600" dirty="0"/>
              <a:t>. This area roughly covers the southern two-thirds of the county of Buckinghamshire.</a:t>
            </a:r>
          </a:p>
          <a:p>
            <a:pPr marL="0" indent="0">
              <a:buNone/>
            </a:pPr>
            <a:endParaRPr lang="en-GB" sz="1600" dirty="0"/>
          </a:p>
          <a:p>
            <a:r>
              <a:rPr lang="en-GB" sz="1600" dirty="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TTWA. The latter three being more significant providers of jobs locally than nationally. Whilst employing fewer people, the wholesale, construction and information &amp; communication sectors are also more significant locally than nationally. The latter includes the film and TV industry, a significant and growing sector with a nucleus at Pinewood Studios. Outside of the county, significant employment areas within commuting distance include London, Slough and Heathrow Airport. </a:t>
            </a:r>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Employment hotspots are shown on the maps on the two following slides. </a:t>
            </a:r>
          </a:p>
          <a:p>
            <a:endParaRPr lang="en-GB" dirty="0"/>
          </a:p>
        </p:txBody>
      </p:sp>
      <p:sp>
        <p:nvSpPr>
          <p:cNvPr id="8" name="TextBox 7">
            <a:extLst>
              <a:ext uri="{FF2B5EF4-FFF2-40B4-BE49-F238E27FC236}">
                <a16:creationId xmlns:a16="http://schemas.microsoft.com/office/drawing/2014/main" id="{65FAB9FA-F547-7C0E-6FBF-9FAFDD85A5DC}"/>
              </a:ext>
            </a:extLst>
          </p:cNvPr>
          <p:cNvSpPr txBox="1"/>
          <p:nvPr/>
        </p:nvSpPr>
        <p:spPr>
          <a:xfrm>
            <a:off x="10124388" y="6500128"/>
            <a:ext cx="1921269" cy="276999"/>
          </a:xfrm>
          <a:prstGeom prst="rect">
            <a:avLst/>
          </a:prstGeom>
          <a:noFill/>
        </p:spPr>
        <p:txBody>
          <a:bodyPr wrap="square" rtlCol="0">
            <a:spAutoFit/>
          </a:bodyPr>
          <a:lstStyle/>
          <a:p>
            <a:r>
              <a:rPr lang="en-GB" sz="1200" i="1"/>
              <a:t>Source: BRES 2021, ONS</a:t>
            </a:r>
          </a:p>
        </p:txBody>
      </p:sp>
      <p:sp>
        <p:nvSpPr>
          <p:cNvPr id="9" name="TextBox 8">
            <a:extLst>
              <a:ext uri="{FF2B5EF4-FFF2-40B4-BE49-F238E27FC236}">
                <a16:creationId xmlns:a16="http://schemas.microsoft.com/office/drawing/2014/main" id="{0DEDD168-940A-8DA2-B529-1D5930C5A8D0}"/>
              </a:ext>
            </a:extLst>
          </p:cNvPr>
          <p:cNvSpPr txBox="1"/>
          <p:nvPr/>
        </p:nvSpPr>
        <p:spPr>
          <a:xfrm>
            <a:off x="103695" y="6176963"/>
            <a:ext cx="6080289" cy="646331"/>
          </a:xfrm>
          <a:prstGeom prst="rect">
            <a:avLst/>
          </a:prstGeom>
          <a:noFill/>
        </p:spPr>
        <p:txBody>
          <a:bodyPr wrap="square" rtlCol="0">
            <a:spAutoFit/>
          </a:bodyPr>
          <a:lstStyle/>
          <a:p>
            <a:r>
              <a:rPr lang="en-GB" sz="1200" b="0" i="0" baseline="30000">
                <a:solidFill>
                  <a:srgbClr val="202124"/>
                </a:solidFill>
                <a:effectLst/>
              </a:rPr>
              <a:t>1</a:t>
            </a:r>
            <a:r>
              <a:rPr lang="en-GB" sz="1200" b="0" i="0">
                <a:solidFill>
                  <a:srgbClr val="202124"/>
                </a:solidFill>
                <a:effectLst/>
              </a:rPr>
              <a:t>A travel to work area is a collection of wards for which "of the resident east 75% actually work in the area, and also, that of everyone working in the area, at least 75% actually live in the area".</a:t>
            </a:r>
            <a:endParaRPr lang="en-GB" sz="1200"/>
          </a:p>
        </p:txBody>
      </p:sp>
    </p:spTree>
    <p:extLst>
      <p:ext uri="{BB962C8B-B14F-4D97-AF65-F5344CB8AC3E}">
        <p14:creationId xmlns:p14="http://schemas.microsoft.com/office/powerpoint/2010/main" val="35783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7FA482-13F8-0E07-EF81-423E29FE27B0}"/>
              </a:ext>
            </a:extLst>
          </p:cNvPr>
          <p:cNvPicPr>
            <a:picLocks noChangeAspect="1"/>
          </p:cNvPicPr>
          <p:nvPr/>
        </p:nvPicPr>
        <p:blipFill>
          <a:blip r:embed="rId2"/>
          <a:stretch>
            <a:fillRect/>
          </a:stretch>
        </p:blipFill>
        <p:spPr>
          <a:xfrm>
            <a:off x="6410318" y="690035"/>
            <a:ext cx="4458322" cy="5639587"/>
          </a:xfrm>
          <a:prstGeom prst="rect">
            <a:avLst/>
          </a:prstGeom>
        </p:spPr>
      </p:pic>
      <p:sp>
        <p:nvSpPr>
          <p:cNvPr id="2" name="Title 1">
            <a:extLst>
              <a:ext uri="{FF2B5EF4-FFF2-40B4-BE49-F238E27FC236}">
                <a16:creationId xmlns:a16="http://schemas.microsoft.com/office/drawing/2014/main" id="{27B78286-DCDC-9743-6672-4E15E4E862AD}"/>
              </a:ext>
            </a:extLst>
          </p:cNvPr>
          <p:cNvSpPr>
            <a:spLocks noGrp="1"/>
          </p:cNvSpPr>
          <p:nvPr>
            <p:ph type="title"/>
          </p:nvPr>
        </p:nvSpPr>
        <p:spPr>
          <a:xfrm>
            <a:off x="339588" y="263162"/>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Wider area</a:t>
            </a:r>
            <a:endParaRPr lang="en-GB">
              <a:solidFill>
                <a:srgbClr val="006965"/>
              </a:solidFill>
              <a:latin typeface="+mn-lt"/>
            </a:endParaRPr>
          </a:p>
        </p:txBody>
      </p:sp>
      <p:sp>
        <p:nvSpPr>
          <p:cNvPr id="6" name="TextBox 5">
            <a:extLst>
              <a:ext uri="{FF2B5EF4-FFF2-40B4-BE49-F238E27FC236}">
                <a16:creationId xmlns:a16="http://schemas.microsoft.com/office/drawing/2014/main" id="{5B8B3395-7B60-9C5D-6B8A-FBB05B4A2908}"/>
              </a:ext>
            </a:extLst>
          </p:cNvPr>
          <p:cNvSpPr txBox="1"/>
          <p:nvPr/>
        </p:nvSpPr>
        <p:spPr>
          <a:xfrm>
            <a:off x="9303486" y="221926"/>
            <a:ext cx="2198094" cy="338554"/>
          </a:xfrm>
          <a:prstGeom prst="rect">
            <a:avLst/>
          </a:prstGeom>
          <a:noFill/>
          <a:ln>
            <a:noFill/>
          </a:ln>
        </p:spPr>
        <p:txBody>
          <a:bodyPr wrap="square" rtlCol="0">
            <a:spAutoFit/>
          </a:bodyPr>
          <a:lstStyle/>
          <a:p>
            <a:pPr algn="ctr"/>
            <a:r>
              <a:rPr lang="en-GB" sz="1600" b="1">
                <a:solidFill>
                  <a:srgbClr val="006965"/>
                </a:solidFill>
              </a:rPr>
              <a:t>Milton Keynes</a:t>
            </a:r>
          </a:p>
        </p:txBody>
      </p:sp>
      <p:cxnSp>
        <p:nvCxnSpPr>
          <p:cNvPr id="7" name="Straight Arrow Connector 6">
            <a:extLst>
              <a:ext uri="{FF2B5EF4-FFF2-40B4-BE49-F238E27FC236}">
                <a16:creationId xmlns:a16="http://schemas.microsoft.com/office/drawing/2014/main" id="{8A40E2E9-199F-FC62-C398-7A8BAAE06E87}"/>
              </a:ext>
            </a:extLst>
          </p:cNvPr>
          <p:cNvCxnSpPr>
            <a:cxnSpLocks/>
            <a:stCxn id="6" idx="2"/>
          </p:cNvCxnSpPr>
          <p:nvPr/>
        </p:nvCxnSpPr>
        <p:spPr>
          <a:xfrm flipH="1">
            <a:off x="8833282" y="560480"/>
            <a:ext cx="1569251" cy="880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E10274-FB96-92A2-D267-92042CFFAD1A}"/>
              </a:ext>
            </a:extLst>
          </p:cNvPr>
          <p:cNvSpPr txBox="1"/>
          <p:nvPr/>
        </p:nvSpPr>
        <p:spPr>
          <a:xfrm>
            <a:off x="10197272" y="1549383"/>
            <a:ext cx="2198094" cy="338554"/>
          </a:xfrm>
          <a:prstGeom prst="rect">
            <a:avLst/>
          </a:prstGeom>
          <a:noFill/>
          <a:ln>
            <a:noFill/>
          </a:ln>
        </p:spPr>
        <p:txBody>
          <a:bodyPr wrap="square" rtlCol="0">
            <a:spAutoFit/>
          </a:bodyPr>
          <a:lstStyle/>
          <a:p>
            <a:pPr algn="ctr"/>
            <a:r>
              <a:rPr lang="en-GB" sz="1600" b="1">
                <a:solidFill>
                  <a:srgbClr val="006965"/>
                </a:solidFill>
              </a:rPr>
              <a:t>Luton</a:t>
            </a:r>
          </a:p>
        </p:txBody>
      </p:sp>
      <p:cxnSp>
        <p:nvCxnSpPr>
          <p:cNvPr id="12" name="Straight Arrow Connector 11">
            <a:extLst>
              <a:ext uri="{FF2B5EF4-FFF2-40B4-BE49-F238E27FC236}">
                <a16:creationId xmlns:a16="http://schemas.microsoft.com/office/drawing/2014/main" id="{68452FA2-A18A-2282-63C4-1F3E57591D18}"/>
              </a:ext>
            </a:extLst>
          </p:cNvPr>
          <p:cNvCxnSpPr>
            <a:cxnSpLocks/>
          </p:cNvCxnSpPr>
          <p:nvPr/>
        </p:nvCxnSpPr>
        <p:spPr>
          <a:xfrm flipH="1">
            <a:off x="9890926" y="1887937"/>
            <a:ext cx="1252993" cy="61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E11220-B635-D126-3BA7-6F8B73CBF9CE}"/>
              </a:ext>
            </a:extLst>
          </p:cNvPr>
          <p:cNvSpPr txBox="1"/>
          <p:nvPr/>
        </p:nvSpPr>
        <p:spPr>
          <a:xfrm>
            <a:off x="10344113" y="4548519"/>
            <a:ext cx="2198094" cy="338554"/>
          </a:xfrm>
          <a:prstGeom prst="rect">
            <a:avLst/>
          </a:prstGeom>
          <a:noFill/>
          <a:ln>
            <a:noFill/>
          </a:ln>
        </p:spPr>
        <p:txBody>
          <a:bodyPr wrap="square" rtlCol="0">
            <a:spAutoFit/>
          </a:bodyPr>
          <a:lstStyle/>
          <a:p>
            <a:pPr algn="ctr"/>
            <a:r>
              <a:rPr lang="en-GB" sz="1600" b="1">
                <a:solidFill>
                  <a:srgbClr val="006965"/>
                </a:solidFill>
              </a:rPr>
              <a:t>Heathrow</a:t>
            </a:r>
          </a:p>
        </p:txBody>
      </p:sp>
      <p:cxnSp>
        <p:nvCxnSpPr>
          <p:cNvPr id="15" name="Straight Arrow Connector 14">
            <a:extLst>
              <a:ext uri="{FF2B5EF4-FFF2-40B4-BE49-F238E27FC236}">
                <a16:creationId xmlns:a16="http://schemas.microsoft.com/office/drawing/2014/main" id="{E7E9F086-B3ED-70F6-7289-53F1F3C784BF}"/>
              </a:ext>
            </a:extLst>
          </p:cNvPr>
          <p:cNvCxnSpPr>
            <a:cxnSpLocks/>
          </p:cNvCxnSpPr>
          <p:nvPr/>
        </p:nvCxnSpPr>
        <p:spPr>
          <a:xfrm flipH="1">
            <a:off x="10111905" y="4949142"/>
            <a:ext cx="1115833" cy="583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7DD9CA6-A85B-169F-7B79-85DAC451D967}"/>
              </a:ext>
            </a:extLst>
          </p:cNvPr>
          <p:cNvSpPr txBox="1"/>
          <p:nvPr/>
        </p:nvSpPr>
        <p:spPr>
          <a:xfrm>
            <a:off x="3547608" y="2898069"/>
            <a:ext cx="4099560" cy="338554"/>
          </a:xfrm>
          <a:prstGeom prst="rect">
            <a:avLst/>
          </a:prstGeom>
          <a:noFill/>
          <a:ln>
            <a:noFill/>
          </a:ln>
        </p:spPr>
        <p:txBody>
          <a:bodyPr wrap="square" rtlCol="0">
            <a:spAutoFit/>
          </a:bodyPr>
          <a:lstStyle/>
          <a:p>
            <a:pPr algn="ctr"/>
            <a:r>
              <a:rPr lang="en-GB" sz="1600" b="1">
                <a:solidFill>
                  <a:srgbClr val="006965"/>
                </a:solidFill>
              </a:rPr>
              <a:t>Oxford</a:t>
            </a:r>
          </a:p>
        </p:txBody>
      </p:sp>
      <p:cxnSp>
        <p:nvCxnSpPr>
          <p:cNvPr id="18" name="Straight Arrow Connector 17">
            <a:extLst>
              <a:ext uri="{FF2B5EF4-FFF2-40B4-BE49-F238E27FC236}">
                <a16:creationId xmlns:a16="http://schemas.microsoft.com/office/drawing/2014/main" id="{6DBE0893-AA38-9A3C-2EF8-9DE0EE6A0C02}"/>
              </a:ext>
            </a:extLst>
          </p:cNvPr>
          <p:cNvCxnSpPr>
            <a:cxnSpLocks/>
          </p:cNvCxnSpPr>
          <p:nvPr/>
        </p:nvCxnSpPr>
        <p:spPr>
          <a:xfrm>
            <a:off x="6038519" y="3236622"/>
            <a:ext cx="571500" cy="466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D5C9BF-4993-58AB-A433-7816120C4308}"/>
              </a:ext>
            </a:extLst>
          </p:cNvPr>
          <p:cNvSpPr txBox="1"/>
          <p:nvPr/>
        </p:nvSpPr>
        <p:spPr>
          <a:xfrm>
            <a:off x="10669822" y="2544433"/>
            <a:ext cx="1464697" cy="584775"/>
          </a:xfrm>
          <a:prstGeom prst="rect">
            <a:avLst/>
          </a:prstGeom>
          <a:noFill/>
          <a:ln>
            <a:noFill/>
          </a:ln>
        </p:spPr>
        <p:txBody>
          <a:bodyPr wrap="square" rtlCol="0">
            <a:spAutoFit/>
          </a:bodyPr>
          <a:lstStyle/>
          <a:p>
            <a:pPr algn="ctr"/>
            <a:r>
              <a:rPr lang="en-GB" sz="1600" b="1">
                <a:solidFill>
                  <a:srgbClr val="006965"/>
                </a:solidFill>
              </a:rPr>
              <a:t>Hemel Hempstead</a:t>
            </a:r>
          </a:p>
        </p:txBody>
      </p:sp>
      <p:cxnSp>
        <p:nvCxnSpPr>
          <p:cNvPr id="23" name="Straight Arrow Connector 22">
            <a:extLst>
              <a:ext uri="{FF2B5EF4-FFF2-40B4-BE49-F238E27FC236}">
                <a16:creationId xmlns:a16="http://schemas.microsoft.com/office/drawing/2014/main" id="{EFBAA3E8-8D5F-2B21-D3C1-A6E0E8E6CE86}"/>
              </a:ext>
            </a:extLst>
          </p:cNvPr>
          <p:cNvCxnSpPr>
            <a:cxnSpLocks/>
          </p:cNvCxnSpPr>
          <p:nvPr/>
        </p:nvCxnSpPr>
        <p:spPr>
          <a:xfrm flipH="1">
            <a:off x="10197272" y="3129208"/>
            <a:ext cx="756147" cy="38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76F3C5D-06CB-D08C-9783-90C457E3F9DA}"/>
              </a:ext>
            </a:extLst>
          </p:cNvPr>
          <p:cNvSpPr/>
          <p:nvPr/>
        </p:nvSpPr>
        <p:spPr>
          <a:xfrm>
            <a:off x="8644566" y="4260459"/>
            <a:ext cx="457200" cy="45733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A9DDF3D-6359-F8D8-F08A-87DB258719E9}"/>
              </a:ext>
            </a:extLst>
          </p:cNvPr>
          <p:cNvSpPr txBox="1"/>
          <p:nvPr/>
        </p:nvSpPr>
        <p:spPr>
          <a:xfrm>
            <a:off x="4794436" y="4364367"/>
            <a:ext cx="1619250" cy="584775"/>
          </a:xfrm>
          <a:prstGeom prst="rect">
            <a:avLst/>
          </a:prstGeom>
          <a:noFill/>
        </p:spPr>
        <p:txBody>
          <a:bodyPr wrap="square" rtlCol="0">
            <a:spAutoFit/>
          </a:bodyPr>
          <a:lstStyle/>
          <a:p>
            <a:r>
              <a:rPr lang="en-GB" sz="1600" b="1" dirty="0">
                <a:solidFill>
                  <a:srgbClr val="7030A0"/>
                </a:solidFill>
              </a:rPr>
              <a:t>Totteridge &amp; Bowerdean</a:t>
            </a:r>
          </a:p>
        </p:txBody>
      </p:sp>
      <p:cxnSp>
        <p:nvCxnSpPr>
          <p:cNvPr id="34" name="Straight Arrow Connector 33">
            <a:extLst>
              <a:ext uri="{FF2B5EF4-FFF2-40B4-BE49-F238E27FC236}">
                <a16:creationId xmlns:a16="http://schemas.microsoft.com/office/drawing/2014/main" id="{D149B42E-DA3A-0D80-3305-B582A7C07F4F}"/>
              </a:ext>
            </a:extLst>
          </p:cNvPr>
          <p:cNvCxnSpPr>
            <a:cxnSpLocks/>
          </p:cNvCxnSpPr>
          <p:nvPr/>
        </p:nvCxnSpPr>
        <p:spPr>
          <a:xfrm flipV="1">
            <a:off x="6096000" y="4548519"/>
            <a:ext cx="2457450" cy="10823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532C00-DEDC-B0F5-280D-954A16AFADC5}"/>
              </a:ext>
            </a:extLst>
          </p:cNvPr>
          <p:cNvSpPr txBox="1"/>
          <p:nvPr/>
        </p:nvSpPr>
        <p:spPr>
          <a:xfrm>
            <a:off x="542925" y="2836820"/>
            <a:ext cx="3822027" cy="1477328"/>
          </a:xfrm>
          <a:prstGeom prst="rect">
            <a:avLst/>
          </a:prstGeom>
          <a:noFill/>
        </p:spPr>
        <p:txBody>
          <a:bodyPr wrap="square" rtlCol="0">
            <a:spAutoFit/>
          </a:bodyPr>
          <a:lstStyle/>
          <a:p>
            <a:r>
              <a:rPr lang="en-GB"/>
              <a:t>Areas within commutable distance of Totteridge &amp; Bowerdean where high numbers of jobs are located include: London, Slough, Heathrow and Hemel Hempstead. </a:t>
            </a:r>
          </a:p>
        </p:txBody>
      </p:sp>
      <p:sp>
        <p:nvSpPr>
          <p:cNvPr id="37" name="TextBox 36">
            <a:extLst>
              <a:ext uri="{FF2B5EF4-FFF2-40B4-BE49-F238E27FC236}">
                <a16:creationId xmlns:a16="http://schemas.microsoft.com/office/drawing/2014/main" id="{105F5B30-29A8-A40B-1EE5-F957DBC29AE3}"/>
              </a:ext>
            </a:extLst>
          </p:cNvPr>
          <p:cNvSpPr txBox="1"/>
          <p:nvPr/>
        </p:nvSpPr>
        <p:spPr>
          <a:xfrm>
            <a:off x="10286428" y="3864112"/>
            <a:ext cx="2198094" cy="338554"/>
          </a:xfrm>
          <a:prstGeom prst="rect">
            <a:avLst/>
          </a:prstGeom>
          <a:noFill/>
          <a:ln>
            <a:noFill/>
          </a:ln>
        </p:spPr>
        <p:txBody>
          <a:bodyPr wrap="square" rtlCol="0">
            <a:spAutoFit/>
          </a:bodyPr>
          <a:lstStyle/>
          <a:p>
            <a:pPr algn="ctr"/>
            <a:r>
              <a:rPr lang="en-GB" sz="1600" b="1">
                <a:solidFill>
                  <a:srgbClr val="006965"/>
                </a:solidFill>
              </a:rPr>
              <a:t>Slough</a:t>
            </a:r>
          </a:p>
        </p:txBody>
      </p:sp>
      <p:cxnSp>
        <p:nvCxnSpPr>
          <p:cNvPr id="38" name="Straight Arrow Connector 37">
            <a:extLst>
              <a:ext uri="{FF2B5EF4-FFF2-40B4-BE49-F238E27FC236}">
                <a16:creationId xmlns:a16="http://schemas.microsoft.com/office/drawing/2014/main" id="{B59BA44B-1763-2B60-0581-C8BD2E5417E7}"/>
              </a:ext>
            </a:extLst>
          </p:cNvPr>
          <p:cNvCxnSpPr>
            <a:cxnSpLocks/>
          </p:cNvCxnSpPr>
          <p:nvPr/>
        </p:nvCxnSpPr>
        <p:spPr>
          <a:xfrm flipH="1">
            <a:off x="9427286" y="4264735"/>
            <a:ext cx="1742767" cy="968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E8D533E-EAE0-E3AD-6A90-BEE9BBAAD364}"/>
              </a:ext>
            </a:extLst>
          </p:cNvPr>
          <p:cNvSpPr txBox="1"/>
          <p:nvPr/>
        </p:nvSpPr>
        <p:spPr>
          <a:xfrm>
            <a:off x="6324269" y="6448718"/>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4" name="TextBox 3">
            <a:extLst>
              <a:ext uri="{FF2B5EF4-FFF2-40B4-BE49-F238E27FC236}">
                <a16:creationId xmlns:a16="http://schemas.microsoft.com/office/drawing/2014/main" id="{82132690-D843-A36E-2DF4-E9F6FE846E2E}"/>
              </a:ext>
            </a:extLst>
          </p:cNvPr>
          <p:cNvSpPr txBox="1"/>
          <p:nvPr/>
        </p:nvSpPr>
        <p:spPr>
          <a:xfrm>
            <a:off x="9041495" y="6454245"/>
            <a:ext cx="1921269" cy="276999"/>
          </a:xfrm>
          <a:prstGeom prst="rect">
            <a:avLst/>
          </a:prstGeom>
          <a:noFill/>
        </p:spPr>
        <p:txBody>
          <a:bodyPr wrap="square" rtlCol="0">
            <a:spAutoFit/>
          </a:bodyPr>
          <a:lstStyle/>
          <a:p>
            <a:r>
              <a:rPr lang="en-GB" sz="1200" i="1"/>
              <a:t>Source: BRES 2021, ONS</a:t>
            </a:r>
          </a:p>
        </p:txBody>
      </p:sp>
      <p:pic>
        <p:nvPicPr>
          <p:cNvPr id="8" name="Picture 7">
            <a:extLst>
              <a:ext uri="{FF2B5EF4-FFF2-40B4-BE49-F238E27FC236}">
                <a16:creationId xmlns:a16="http://schemas.microsoft.com/office/drawing/2014/main" id="{A9538F66-010F-47E3-94AF-4FD99F15C332}"/>
              </a:ext>
            </a:extLst>
          </p:cNvPr>
          <p:cNvPicPr>
            <a:picLocks noChangeAspect="1"/>
          </p:cNvPicPr>
          <p:nvPr/>
        </p:nvPicPr>
        <p:blipFill>
          <a:blip r:embed="rId4"/>
          <a:stretch>
            <a:fillRect/>
          </a:stretch>
        </p:blipFill>
        <p:spPr>
          <a:xfrm>
            <a:off x="5845113" y="426155"/>
            <a:ext cx="3736061" cy="222524"/>
          </a:xfrm>
          <a:prstGeom prst="rect">
            <a:avLst/>
          </a:prstGeom>
        </p:spPr>
      </p:pic>
      <p:sp>
        <p:nvSpPr>
          <p:cNvPr id="13" name="TextBox 12">
            <a:extLst>
              <a:ext uri="{FF2B5EF4-FFF2-40B4-BE49-F238E27FC236}">
                <a16:creationId xmlns:a16="http://schemas.microsoft.com/office/drawing/2014/main" id="{9C469E9F-033B-23BB-A75E-9CD22BA85F43}"/>
              </a:ext>
            </a:extLst>
          </p:cNvPr>
          <p:cNvSpPr txBox="1"/>
          <p:nvPr/>
        </p:nvSpPr>
        <p:spPr>
          <a:xfrm>
            <a:off x="9496942" y="391203"/>
            <a:ext cx="480826" cy="246221"/>
          </a:xfrm>
          <a:prstGeom prst="rect">
            <a:avLst/>
          </a:prstGeom>
          <a:noFill/>
        </p:spPr>
        <p:txBody>
          <a:bodyPr wrap="square" rtlCol="0">
            <a:spAutoFit/>
          </a:bodyPr>
          <a:lstStyle/>
          <a:p>
            <a:r>
              <a:rPr lang="en-GB" sz="1000">
                <a:solidFill>
                  <a:schemeClr val="bg1">
                    <a:lumMod val="65000"/>
                  </a:schemeClr>
                </a:solidFill>
              </a:rPr>
              <a:t>+</a:t>
            </a:r>
          </a:p>
        </p:txBody>
      </p:sp>
    </p:spTree>
    <p:extLst>
      <p:ext uri="{BB962C8B-B14F-4D97-AF65-F5344CB8AC3E}">
        <p14:creationId xmlns:p14="http://schemas.microsoft.com/office/powerpoint/2010/main" val="246965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CE893-94FE-E4AB-C9A0-37522C535948}"/>
              </a:ext>
            </a:extLst>
          </p:cNvPr>
          <p:cNvPicPr>
            <a:picLocks noChangeAspect="1"/>
          </p:cNvPicPr>
          <p:nvPr/>
        </p:nvPicPr>
        <p:blipFill>
          <a:blip r:embed="rId2"/>
          <a:stretch>
            <a:fillRect/>
          </a:stretch>
        </p:blipFill>
        <p:spPr>
          <a:xfrm>
            <a:off x="6175860" y="1242118"/>
            <a:ext cx="5420234" cy="4677252"/>
          </a:xfrm>
          <a:prstGeom prst="rect">
            <a:avLst/>
          </a:prstGeom>
        </p:spPr>
      </p:pic>
      <p:sp>
        <p:nvSpPr>
          <p:cNvPr id="2" name="Title 1">
            <a:extLst>
              <a:ext uri="{FF2B5EF4-FFF2-40B4-BE49-F238E27FC236}">
                <a16:creationId xmlns:a16="http://schemas.microsoft.com/office/drawing/2014/main" id="{2302F4DA-575F-03A6-2379-11AE8DF02471}"/>
              </a:ext>
            </a:extLst>
          </p:cNvPr>
          <p:cNvSpPr>
            <a:spLocks noGrp="1"/>
          </p:cNvSpPr>
          <p:nvPr>
            <p:ph type="title"/>
          </p:nvPr>
        </p:nvSpPr>
        <p:spPr>
          <a:xfrm>
            <a:off x="333375" y="194231"/>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Local area</a:t>
            </a:r>
            <a:endParaRPr lang="en-GB" b="1">
              <a:solidFill>
                <a:srgbClr val="006965"/>
              </a:solidFill>
              <a:latin typeface="+mn-lt"/>
            </a:endParaRPr>
          </a:p>
        </p:txBody>
      </p:sp>
      <p:sp>
        <p:nvSpPr>
          <p:cNvPr id="8" name="Oval 7">
            <a:extLst>
              <a:ext uri="{FF2B5EF4-FFF2-40B4-BE49-F238E27FC236}">
                <a16:creationId xmlns:a16="http://schemas.microsoft.com/office/drawing/2014/main" id="{886AEB63-7739-A797-34AA-9CC0806EF2F5}"/>
              </a:ext>
            </a:extLst>
          </p:cNvPr>
          <p:cNvSpPr/>
          <p:nvPr/>
        </p:nvSpPr>
        <p:spPr>
          <a:xfrm>
            <a:off x="8515929" y="3901976"/>
            <a:ext cx="360000" cy="359593"/>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9157E94-39F6-CCF4-73E4-9D29B1CFE619}"/>
              </a:ext>
            </a:extLst>
          </p:cNvPr>
          <p:cNvSpPr txBox="1"/>
          <p:nvPr/>
        </p:nvSpPr>
        <p:spPr>
          <a:xfrm>
            <a:off x="438150" y="2551837"/>
            <a:ext cx="3822027" cy="2031325"/>
          </a:xfrm>
          <a:prstGeom prst="rect">
            <a:avLst/>
          </a:prstGeom>
          <a:noFill/>
        </p:spPr>
        <p:txBody>
          <a:bodyPr wrap="square" rtlCol="0">
            <a:spAutoFit/>
          </a:bodyPr>
          <a:lstStyle/>
          <a:p>
            <a:r>
              <a:rPr lang="en-GB"/>
              <a:t>More local areas with high concentrations of jobs are highlighted in the darker colours on this map.  They include: central High Wycombe, the Cressex Business Park, Loudwater, Marlow, Chesham, Amersham and Beaconsfield. </a:t>
            </a:r>
          </a:p>
        </p:txBody>
      </p:sp>
      <p:sp>
        <p:nvSpPr>
          <p:cNvPr id="6" name="TextBox 5">
            <a:extLst>
              <a:ext uri="{FF2B5EF4-FFF2-40B4-BE49-F238E27FC236}">
                <a16:creationId xmlns:a16="http://schemas.microsoft.com/office/drawing/2014/main" id="{11D657EB-7324-6BE8-F96A-2137CCEC77F2}"/>
              </a:ext>
            </a:extLst>
          </p:cNvPr>
          <p:cNvSpPr txBox="1"/>
          <p:nvPr/>
        </p:nvSpPr>
        <p:spPr>
          <a:xfrm>
            <a:off x="6096000" y="5963184"/>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7" name="TextBox 6">
            <a:extLst>
              <a:ext uri="{FF2B5EF4-FFF2-40B4-BE49-F238E27FC236}">
                <a16:creationId xmlns:a16="http://schemas.microsoft.com/office/drawing/2014/main" id="{16D08A8D-DAAD-795C-661A-AF46C8FAC67C}"/>
              </a:ext>
            </a:extLst>
          </p:cNvPr>
          <p:cNvSpPr txBox="1"/>
          <p:nvPr/>
        </p:nvSpPr>
        <p:spPr>
          <a:xfrm>
            <a:off x="10018039" y="5987057"/>
            <a:ext cx="1921269" cy="276999"/>
          </a:xfrm>
          <a:prstGeom prst="rect">
            <a:avLst/>
          </a:prstGeom>
          <a:noFill/>
        </p:spPr>
        <p:txBody>
          <a:bodyPr wrap="square" rtlCol="0">
            <a:spAutoFit/>
          </a:bodyPr>
          <a:lstStyle/>
          <a:p>
            <a:r>
              <a:rPr lang="en-GB" sz="1200" i="1"/>
              <a:t>Source: BRES 2021, ONS</a:t>
            </a:r>
          </a:p>
        </p:txBody>
      </p:sp>
      <p:pic>
        <p:nvPicPr>
          <p:cNvPr id="9" name="Picture 8">
            <a:extLst>
              <a:ext uri="{FF2B5EF4-FFF2-40B4-BE49-F238E27FC236}">
                <a16:creationId xmlns:a16="http://schemas.microsoft.com/office/drawing/2014/main" id="{F8F55FD7-9DD1-93F1-0486-3B4C9C8381FA}"/>
              </a:ext>
            </a:extLst>
          </p:cNvPr>
          <p:cNvPicPr>
            <a:picLocks noChangeAspect="1"/>
          </p:cNvPicPr>
          <p:nvPr/>
        </p:nvPicPr>
        <p:blipFill>
          <a:blip r:embed="rId4"/>
          <a:stretch>
            <a:fillRect/>
          </a:stretch>
        </p:blipFill>
        <p:spPr>
          <a:xfrm>
            <a:off x="6126001" y="942210"/>
            <a:ext cx="3736061" cy="222524"/>
          </a:xfrm>
          <a:prstGeom prst="rect">
            <a:avLst/>
          </a:prstGeom>
        </p:spPr>
      </p:pic>
      <p:sp>
        <p:nvSpPr>
          <p:cNvPr id="10" name="TextBox 9">
            <a:extLst>
              <a:ext uri="{FF2B5EF4-FFF2-40B4-BE49-F238E27FC236}">
                <a16:creationId xmlns:a16="http://schemas.microsoft.com/office/drawing/2014/main" id="{A41DF4AE-9762-5A65-4FB8-0082D24B5CE0}"/>
              </a:ext>
            </a:extLst>
          </p:cNvPr>
          <p:cNvSpPr txBox="1"/>
          <p:nvPr/>
        </p:nvSpPr>
        <p:spPr>
          <a:xfrm>
            <a:off x="9203979" y="907258"/>
            <a:ext cx="480826" cy="246221"/>
          </a:xfrm>
          <a:prstGeom prst="rect">
            <a:avLst/>
          </a:prstGeom>
          <a:noFill/>
        </p:spPr>
        <p:txBody>
          <a:bodyPr wrap="square" rtlCol="0">
            <a:spAutoFit/>
          </a:bodyPr>
          <a:lstStyle/>
          <a:p>
            <a:r>
              <a:rPr lang="en-GB" sz="1000">
                <a:solidFill>
                  <a:schemeClr val="bg1">
                    <a:lumMod val="65000"/>
                  </a:schemeClr>
                </a:solidFill>
              </a:rPr>
              <a:t>+</a:t>
            </a:r>
          </a:p>
        </p:txBody>
      </p:sp>
      <p:sp>
        <p:nvSpPr>
          <p:cNvPr id="3" name="TextBox 2">
            <a:extLst>
              <a:ext uri="{FF2B5EF4-FFF2-40B4-BE49-F238E27FC236}">
                <a16:creationId xmlns:a16="http://schemas.microsoft.com/office/drawing/2014/main" id="{0735B314-02B4-E98B-FAD9-0F6711D8E435}"/>
              </a:ext>
            </a:extLst>
          </p:cNvPr>
          <p:cNvSpPr txBox="1"/>
          <p:nvPr/>
        </p:nvSpPr>
        <p:spPr>
          <a:xfrm>
            <a:off x="4794436" y="4364367"/>
            <a:ext cx="1619250" cy="584775"/>
          </a:xfrm>
          <a:prstGeom prst="rect">
            <a:avLst/>
          </a:prstGeom>
          <a:noFill/>
        </p:spPr>
        <p:txBody>
          <a:bodyPr wrap="square" rtlCol="0">
            <a:spAutoFit/>
          </a:bodyPr>
          <a:lstStyle/>
          <a:p>
            <a:r>
              <a:rPr lang="en-GB" sz="1600" b="1" dirty="0">
                <a:solidFill>
                  <a:srgbClr val="7030A0"/>
                </a:solidFill>
              </a:rPr>
              <a:t>Totteridge &amp; Bowerdean</a:t>
            </a:r>
          </a:p>
        </p:txBody>
      </p:sp>
      <p:cxnSp>
        <p:nvCxnSpPr>
          <p:cNvPr id="11" name="Straight Arrow Connector 10">
            <a:extLst>
              <a:ext uri="{FF2B5EF4-FFF2-40B4-BE49-F238E27FC236}">
                <a16:creationId xmlns:a16="http://schemas.microsoft.com/office/drawing/2014/main" id="{6C6C9AB4-FF9C-C793-958F-246DA58D0910}"/>
              </a:ext>
            </a:extLst>
          </p:cNvPr>
          <p:cNvCxnSpPr>
            <a:cxnSpLocks/>
            <a:endCxn id="8" idx="2"/>
          </p:cNvCxnSpPr>
          <p:nvPr/>
        </p:nvCxnSpPr>
        <p:spPr>
          <a:xfrm flipV="1">
            <a:off x="6096000" y="4081773"/>
            <a:ext cx="2419929" cy="574981"/>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152C-A387-0FDE-77D5-268D514860BC}"/>
              </a:ext>
            </a:extLst>
          </p:cNvPr>
          <p:cNvSpPr>
            <a:spLocks noGrp="1"/>
          </p:cNvSpPr>
          <p:nvPr>
            <p:ph type="title"/>
          </p:nvPr>
        </p:nvSpPr>
        <p:spPr>
          <a:xfrm>
            <a:off x="278077" y="0"/>
            <a:ext cx="10515600" cy="1325563"/>
          </a:xfrm>
        </p:spPr>
        <p:txBody>
          <a:bodyPr/>
          <a:lstStyle/>
          <a:p>
            <a:r>
              <a:rPr lang="en-GB" b="1">
                <a:solidFill>
                  <a:srgbClr val="006965"/>
                </a:solidFill>
                <a:latin typeface="+mn-lt"/>
              </a:rPr>
              <a:t>Businesses</a:t>
            </a:r>
          </a:p>
        </p:txBody>
      </p:sp>
      <p:sp>
        <p:nvSpPr>
          <p:cNvPr id="5" name="TextBox 4">
            <a:extLst>
              <a:ext uri="{FF2B5EF4-FFF2-40B4-BE49-F238E27FC236}">
                <a16:creationId xmlns:a16="http://schemas.microsoft.com/office/drawing/2014/main" id="{34F54995-E434-52F5-F791-6AF7DCBBAA1C}"/>
              </a:ext>
            </a:extLst>
          </p:cNvPr>
          <p:cNvSpPr txBox="1"/>
          <p:nvPr/>
        </p:nvSpPr>
        <p:spPr>
          <a:xfrm>
            <a:off x="9677265" y="6434765"/>
            <a:ext cx="2682834"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Companies House, May 2023</a:t>
            </a:r>
            <a:endParaRPr lang="en-GB" sz="1200" i="1"/>
          </a:p>
        </p:txBody>
      </p:sp>
      <p:sp>
        <p:nvSpPr>
          <p:cNvPr id="6" name="TextBox 5">
            <a:extLst>
              <a:ext uri="{FF2B5EF4-FFF2-40B4-BE49-F238E27FC236}">
                <a16:creationId xmlns:a16="http://schemas.microsoft.com/office/drawing/2014/main" id="{32B146B7-7572-67D2-796F-C4CB133034ED}"/>
              </a:ext>
            </a:extLst>
          </p:cNvPr>
          <p:cNvSpPr txBox="1"/>
          <p:nvPr/>
        </p:nvSpPr>
        <p:spPr>
          <a:xfrm>
            <a:off x="278077" y="1325563"/>
            <a:ext cx="5288111" cy="4401205"/>
          </a:xfrm>
          <a:prstGeom prst="rect">
            <a:avLst/>
          </a:prstGeom>
          <a:noFill/>
          <a:ln w="12700">
            <a:noFill/>
          </a:ln>
        </p:spPr>
        <p:txBody>
          <a:bodyPr wrap="square" rtlCol="0">
            <a:spAutoFit/>
          </a:bodyPr>
          <a:lstStyle/>
          <a:p>
            <a:r>
              <a:rPr lang="en-GB" sz="1400" dirty="0"/>
              <a:t>In May 2023, approximately </a:t>
            </a:r>
            <a:r>
              <a:rPr lang="en-GB" sz="1400" b="1" dirty="0">
                <a:solidFill>
                  <a:srgbClr val="006965"/>
                </a:solidFill>
              </a:rPr>
              <a:t>450 active businesses </a:t>
            </a:r>
            <a:r>
              <a:rPr lang="en-GB" sz="1400" dirty="0"/>
              <a:t>registered with Companies House</a:t>
            </a:r>
            <a:r>
              <a:rPr lang="en-GB" sz="1400" baseline="30000" dirty="0"/>
              <a:t>1</a:t>
            </a:r>
            <a:r>
              <a:rPr lang="en-GB" sz="1400" dirty="0"/>
              <a:t> had their head office in the Totteridge &amp; Bowerdean ward. Many will not have employees.  </a:t>
            </a:r>
          </a:p>
          <a:p>
            <a:endParaRPr lang="en-GB" sz="1400" dirty="0"/>
          </a:p>
          <a:p>
            <a:r>
              <a:rPr lang="en-GB" sz="1400" dirty="0"/>
              <a:t>The largest proportion of businesses located within the ward operate in the ‘wholesale &amp; retail’ sector (19%), higher than both the Buckinghamshire (13%) and national (14%) averages.</a:t>
            </a:r>
          </a:p>
          <a:p>
            <a:endParaRPr lang="en-GB" sz="1400" dirty="0"/>
          </a:p>
          <a:p>
            <a:r>
              <a:rPr lang="en-GB" sz="1400" dirty="0"/>
              <a:t>The second highest proportion operate in the ‘construction’ sector (13%), again, higher than both the Buckinghamshire (10%) and national (11%) averages.</a:t>
            </a:r>
          </a:p>
          <a:p>
            <a:endParaRPr lang="en-GB" sz="1400" dirty="0"/>
          </a:p>
          <a:p>
            <a:r>
              <a:rPr lang="en-GB" sz="1400" dirty="0"/>
              <a:t>The ward also has a higher proportion of businesses in the ‘transportation &amp; storage’ sector than the Buckinghamshire and national averages.</a:t>
            </a:r>
          </a:p>
          <a:p>
            <a:endParaRPr lang="en-GB" sz="1400" dirty="0"/>
          </a:p>
          <a:p>
            <a:r>
              <a:rPr lang="en-GB" sz="1400" dirty="0"/>
              <a:t>The ward has a lower proportion of businesses in the ‘professional, scientific &amp; technical’; ‘manufacturing’; ‘financial &amp; insurance’ and ‘real estate’ sectors than the Buckinghamshire and national averages.</a:t>
            </a:r>
          </a:p>
          <a:p>
            <a:endParaRPr lang="en-GB" sz="1400" dirty="0"/>
          </a:p>
        </p:txBody>
      </p:sp>
      <p:sp>
        <p:nvSpPr>
          <p:cNvPr id="7" name="TextBox 6">
            <a:extLst>
              <a:ext uri="{FF2B5EF4-FFF2-40B4-BE49-F238E27FC236}">
                <a16:creationId xmlns:a16="http://schemas.microsoft.com/office/drawing/2014/main" id="{7DF45FC3-71ED-D16C-EDC5-A9B854FB2549}"/>
              </a:ext>
            </a:extLst>
          </p:cNvPr>
          <p:cNvSpPr txBox="1"/>
          <p:nvPr/>
        </p:nvSpPr>
        <p:spPr>
          <a:xfrm>
            <a:off x="5965368" y="528225"/>
            <a:ext cx="5948555" cy="543162"/>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The highest proportion of businesses in Totteridge &amp; Bowerdean are in the ‘Wholesale &amp; Retail’ sector</a:t>
            </a:r>
          </a:p>
        </p:txBody>
      </p:sp>
      <p:sp>
        <p:nvSpPr>
          <p:cNvPr id="3" name="TextBox 2">
            <a:extLst>
              <a:ext uri="{FF2B5EF4-FFF2-40B4-BE49-F238E27FC236}">
                <a16:creationId xmlns:a16="http://schemas.microsoft.com/office/drawing/2014/main" id="{AF569D63-63A7-C2E1-017D-FD877032D015}"/>
              </a:ext>
            </a:extLst>
          </p:cNvPr>
          <p:cNvSpPr txBox="1"/>
          <p:nvPr/>
        </p:nvSpPr>
        <p:spPr>
          <a:xfrm>
            <a:off x="278077" y="5823755"/>
            <a:ext cx="5817924" cy="830997"/>
          </a:xfrm>
          <a:prstGeom prst="rect">
            <a:avLst/>
          </a:prstGeom>
          <a:noFill/>
        </p:spPr>
        <p:txBody>
          <a:bodyPr wrap="square" rtlCol="0">
            <a:spAutoFit/>
          </a:bodyPr>
          <a:lstStyle/>
          <a:p>
            <a:r>
              <a:rPr lang="en-GB" sz="1200" baseline="30000" dirty="0"/>
              <a:t>1 </a:t>
            </a:r>
            <a:r>
              <a:rPr lang="en-GB" sz="1200" dirty="0"/>
              <a:t>Companies House data has been used to estimate the number of businesses at ward level, as other sources (such as ONS’s Inter-Departmental Business Register) do not provide data for 2022 ward geographies at present. Limitations of Companies House data can be found within the Appendix.</a:t>
            </a:r>
          </a:p>
        </p:txBody>
      </p:sp>
      <p:graphicFrame>
        <p:nvGraphicFramePr>
          <p:cNvPr id="4" name="Chart 3">
            <a:extLst>
              <a:ext uri="{FF2B5EF4-FFF2-40B4-BE49-F238E27FC236}">
                <a16:creationId xmlns:a16="http://schemas.microsoft.com/office/drawing/2014/main" id="{3A71004D-E75E-6A45-452B-A56436F8805A}"/>
              </a:ext>
            </a:extLst>
          </p:cNvPr>
          <p:cNvGraphicFramePr>
            <a:graphicFrameLocks/>
          </p:cNvGraphicFramePr>
          <p:nvPr>
            <p:extLst>
              <p:ext uri="{D42A27DB-BD31-4B8C-83A1-F6EECF244321}">
                <p14:modId xmlns:p14="http://schemas.microsoft.com/office/powerpoint/2010/main" val="807800349"/>
              </p:ext>
            </p:extLst>
          </p:nvPr>
        </p:nvGraphicFramePr>
        <p:xfrm>
          <a:off x="5964659" y="1187618"/>
          <a:ext cx="5688000" cy="515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47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D014-1251-4680-0267-B27EFD6B67DA}"/>
              </a:ext>
            </a:extLst>
          </p:cNvPr>
          <p:cNvSpPr>
            <a:spLocks noGrp="1"/>
          </p:cNvSpPr>
          <p:nvPr>
            <p:ph type="title"/>
          </p:nvPr>
        </p:nvSpPr>
        <p:spPr>
          <a:xfrm>
            <a:off x="838200" y="109998"/>
            <a:ext cx="10515600" cy="1325563"/>
          </a:xfrm>
        </p:spPr>
        <p:txBody>
          <a:bodyPr>
            <a:normAutofit/>
          </a:bodyPr>
          <a:lstStyle/>
          <a:p>
            <a:r>
              <a:rPr lang="en-GB" sz="4000" b="1" dirty="0">
                <a:solidFill>
                  <a:srgbClr val="006965"/>
                </a:solidFill>
                <a:latin typeface="+mn-lt"/>
              </a:rPr>
              <a:t>Large employers</a:t>
            </a:r>
            <a:endParaRPr lang="en-GB" sz="4000" dirty="0"/>
          </a:p>
        </p:txBody>
      </p:sp>
      <p:sp>
        <p:nvSpPr>
          <p:cNvPr id="3" name="Content Placeholder 2">
            <a:extLst>
              <a:ext uri="{FF2B5EF4-FFF2-40B4-BE49-F238E27FC236}">
                <a16:creationId xmlns:a16="http://schemas.microsoft.com/office/drawing/2014/main" id="{DC37B18B-93C4-4184-01F2-556451055940}"/>
              </a:ext>
            </a:extLst>
          </p:cNvPr>
          <p:cNvSpPr>
            <a:spLocks noGrp="1"/>
          </p:cNvSpPr>
          <p:nvPr>
            <p:ph idx="1"/>
          </p:nvPr>
        </p:nvSpPr>
        <p:spPr>
          <a:xfrm>
            <a:off x="838200" y="1570498"/>
            <a:ext cx="10515600" cy="1046784"/>
          </a:xfrm>
        </p:spPr>
        <p:txBody>
          <a:bodyPr/>
          <a:lstStyle/>
          <a:p>
            <a:r>
              <a:rPr lang="en-GB" dirty="0"/>
              <a:t>There are no key employment sites within the ward.</a:t>
            </a:r>
          </a:p>
          <a:p>
            <a:r>
              <a:rPr lang="en-GB" dirty="0"/>
              <a:t>Some of the ward’s larger employers are listed below: </a:t>
            </a:r>
          </a:p>
          <a:p>
            <a:pPr marL="457200" lvl="1" indent="0">
              <a:buNone/>
            </a:pPr>
            <a:endParaRPr lang="en-GB" dirty="0"/>
          </a:p>
        </p:txBody>
      </p:sp>
      <p:sp>
        <p:nvSpPr>
          <p:cNvPr id="4" name="Content Placeholder 2">
            <a:extLst>
              <a:ext uri="{FF2B5EF4-FFF2-40B4-BE49-F238E27FC236}">
                <a16:creationId xmlns:a16="http://schemas.microsoft.com/office/drawing/2014/main" id="{1296AF62-25DD-2DFF-D109-9A3D95DC5490}"/>
              </a:ext>
            </a:extLst>
          </p:cNvPr>
          <p:cNvSpPr txBox="1">
            <a:spLocks/>
          </p:cNvSpPr>
          <p:nvPr/>
        </p:nvSpPr>
        <p:spPr>
          <a:xfrm>
            <a:off x="1275522" y="2839997"/>
            <a:ext cx="10515600" cy="214108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The Highcrest Academy</a:t>
            </a:r>
          </a:p>
          <a:p>
            <a:pPr lvl="1"/>
            <a:r>
              <a:rPr lang="en-GB" dirty="0"/>
              <a:t>The South Bucks Hospice</a:t>
            </a:r>
          </a:p>
          <a:p>
            <a:pPr lvl="1"/>
            <a:r>
              <a:rPr lang="en-GB" dirty="0"/>
              <a:t>Kingswood School</a:t>
            </a:r>
          </a:p>
          <a:p>
            <a:pPr lvl="1"/>
            <a:r>
              <a:rPr lang="en-GB" dirty="0"/>
              <a:t>Hannah Ball School</a:t>
            </a:r>
          </a:p>
          <a:p>
            <a:pPr lvl="1"/>
            <a:r>
              <a:rPr lang="en-GB" dirty="0"/>
              <a:t>Tesco</a:t>
            </a:r>
          </a:p>
        </p:txBody>
      </p:sp>
      <p:sp>
        <p:nvSpPr>
          <p:cNvPr id="5" name="Content Placeholder 2">
            <a:extLst>
              <a:ext uri="{FF2B5EF4-FFF2-40B4-BE49-F238E27FC236}">
                <a16:creationId xmlns:a16="http://schemas.microsoft.com/office/drawing/2014/main" id="{EC487600-5D00-78FD-E3B2-CFCB5B4656E1}"/>
              </a:ext>
            </a:extLst>
          </p:cNvPr>
          <p:cNvSpPr txBox="1">
            <a:spLocks/>
          </p:cNvSpPr>
          <p:nvPr/>
        </p:nvSpPr>
        <p:spPr>
          <a:xfrm>
            <a:off x="838200" y="5092263"/>
            <a:ext cx="10515600" cy="1046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Profiles of a selection</a:t>
            </a:r>
            <a:r>
              <a:rPr lang="en-GB" sz="2800" baseline="30000" dirty="0"/>
              <a:t>1</a:t>
            </a:r>
            <a:r>
              <a:rPr lang="en-GB" dirty="0"/>
              <a:t> of businesses situated within the ward are provided on the following slides. </a:t>
            </a:r>
          </a:p>
          <a:p>
            <a:pPr marL="457200" lvl="1"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6786A641-0954-B826-2202-3375F470648E}"/>
              </a:ext>
            </a:extLst>
          </p:cNvPr>
          <p:cNvSpPr txBox="1"/>
          <p:nvPr/>
        </p:nvSpPr>
        <p:spPr>
          <a:xfrm>
            <a:off x="257452" y="6378670"/>
            <a:ext cx="7546020" cy="369332"/>
          </a:xfrm>
          <a:prstGeom prst="rect">
            <a:avLst/>
          </a:prstGeom>
          <a:noFill/>
        </p:spPr>
        <p:txBody>
          <a:bodyPr wrap="square" rtlCol="0">
            <a:spAutoFit/>
          </a:bodyPr>
          <a:lstStyle/>
          <a:p>
            <a:r>
              <a:rPr lang="en-GB" sz="1800" baseline="30000" dirty="0"/>
              <a:t>1</a:t>
            </a:r>
            <a:r>
              <a:rPr lang="en-GB" dirty="0"/>
              <a:t>See Appendix for details of how these companies were selected</a:t>
            </a:r>
          </a:p>
        </p:txBody>
      </p:sp>
    </p:spTree>
    <p:extLst>
      <p:ext uri="{BB962C8B-B14F-4D97-AF65-F5344CB8AC3E}">
        <p14:creationId xmlns:p14="http://schemas.microsoft.com/office/powerpoint/2010/main" val="8579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4000" b="1">
                <a:solidFill>
                  <a:srgbClr val="006965"/>
                </a:solidFill>
                <a:latin typeface="+mn-lt"/>
              </a:rPr>
              <a:t>Business profiles</a:t>
            </a:r>
          </a:p>
        </p:txBody>
      </p:sp>
      <p:sp>
        <p:nvSpPr>
          <p:cNvPr id="4" name="TextBox 3">
            <a:extLst>
              <a:ext uri="{FF2B5EF4-FFF2-40B4-BE49-F238E27FC236}">
                <a16:creationId xmlns:a16="http://schemas.microsoft.com/office/drawing/2014/main" id="{BD62396D-2078-2FCA-5941-8F9F2B9576A4}"/>
              </a:ext>
            </a:extLst>
          </p:cNvPr>
          <p:cNvSpPr txBox="1"/>
          <p:nvPr/>
        </p:nvSpPr>
        <p:spPr>
          <a:xfrm>
            <a:off x="9884569" y="6329433"/>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rPr>
              <a:t>Source: </a:t>
            </a:r>
            <a:r>
              <a:rPr lang="en-GB" sz="1200" err="1">
                <a:latin typeface="Calibri" panose="020F0502020204030204" pitchFamily="34" charset="0"/>
                <a:ea typeface="Times New Roman" panose="02020603050405020304" pitchFamily="18" charset="0"/>
              </a:rPr>
              <a:t>Beauhurst</a:t>
            </a:r>
            <a:r>
              <a:rPr lang="en-GB" sz="1200">
                <a:latin typeface="Calibri" panose="020F0502020204030204" pitchFamily="34" charset="0"/>
                <a:ea typeface="Times New Roman" panose="02020603050405020304" pitchFamily="18" charset="0"/>
              </a:rPr>
              <a:t>, 2023</a:t>
            </a:r>
            <a:endParaRPr lang="en-GB" sz="1200"/>
          </a:p>
        </p:txBody>
      </p:sp>
      <p:sp>
        <p:nvSpPr>
          <p:cNvPr id="10" name="TextBox 9">
            <a:extLst>
              <a:ext uri="{FF2B5EF4-FFF2-40B4-BE49-F238E27FC236}">
                <a16:creationId xmlns:a16="http://schemas.microsoft.com/office/drawing/2014/main" id="{F56AEFCB-076D-6F28-DEF9-7F62BC84F60E}"/>
              </a:ext>
            </a:extLst>
          </p:cNvPr>
          <p:cNvSpPr txBox="1"/>
          <p:nvPr/>
        </p:nvSpPr>
        <p:spPr>
          <a:xfrm>
            <a:off x="4645415" y="2740305"/>
            <a:ext cx="3426487" cy="830997"/>
          </a:xfrm>
          <a:prstGeom prst="rect">
            <a:avLst/>
          </a:prstGeom>
          <a:noFill/>
          <a:ln w="12700">
            <a:noFill/>
          </a:ln>
        </p:spPr>
        <p:txBody>
          <a:bodyPr wrap="square" rtlCol="0">
            <a:spAutoFit/>
          </a:bodyPr>
          <a:lstStyle/>
          <a:p>
            <a:r>
              <a:rPr lang="en-GB" sz="1200" b="1" dirty="0">
                <a:solidFill>
                  <a:srgbClr val="006965"/>
                </a:solidFill>
              </a:rPr>
              <a:t>The Highcrest Academy </a:t>
            </a:r>
            <a:r>
              <a:rPr lang="en-GB" sz="1200" dirty="0"/>
              <a:t>is a secondary school.</a:t>
            </a:r>
          </a:p>
          <a:p>
            <a:r>
              <a:rPr lang="en-GB" sz="1200" dirty="0"/>
              <a:t>Sector: Education</a:t>
            </a:r>
          </a:p>
          <a:p>
            <a:r>
              <a:rPr lang="en-GB" sz="1200" dirty="0"/>
              <a:t>Employee size band: Medium 50-249</a:t>
            </a:r>
          </a:p>
          <a:p>
            <a:r>
              <a:rPr lang="en-GB" sz="1200" dirty="0">
                <a:hlinkClick r:id="rId2"/>
              </a:rPr>
              <a:t>https://highcrestacademy.greenhousecms.co.uk/</a:t>
            </a:r>
            <a:r>
              <a:rPr lang="en-GB" sz="1200" dirty="0"/>
              <a:t> </a:t>
            </a:r>
          </a:p>
        </p:txBody>
      </p:sp>
      <p:sp>
        <p:nvSpPr>
          <p:cNvPr id="13" name="TextBox 12">
            <a:extLst>
              <a:ext uri="{FF2B5EF4-FFF2-40B4-BE49-F238E27FC236}">
                <a16:creationId xmlns:a16="http://schemas.microsoft.com/office/drawing/2014/main" id="{598E19DD-EEE1-D8B9-EE90-90FA9B493FFF}"/>
              </a:ext>
            </a:extLst>
          </p:cNvPr>
          <p:cNvSpPr txBox="1"/>
          <p:nvPr/>
        </p:nvSpPr>
        <p:spPr>
          <a:xfrm>
            <a:off x="4645414" y="4024582"/>
            <a:ext cx="3426487" cy="830997"/>
          </a:xfrm>
          <a:prstGeom prst="rect">
            <a:avLst/>
          </a:prstGeom>
          <a:noFill/>
          <a:ln w="12700">
            <a:noFill/>
          </a:ln>
        </p:spPr>
        <p:txBody>
          <a:bodyPr wrap="square" rtlCol="0">
            <a:spAutoFit/>
          </a:bodyPr>
          <a:lstStyle/>
          <a:p>
            <a:r>
              <a:rPr lang="en-GB" sz="1200" b="1" err="1">
                <a:solidFill>
                  <a:srgbClr val="006965"/>
                </a:solidFill>
              </a:rPr>
              <a:t>Dustbusters</a:t>
            </a:r>
            <a:r>
              <a:rPr lang="en-GB" sz="1200" b="1">
                <a:solidFill>
                  <a:srgbClr val="006965"/>
                </a:solidFill>
              </a:rPr>
              <a:t> Cleaning </a:t>
            </a:r>
          </a:p>
          <a:p>
            <a:r>
              <a:rPr lang="en-GB" sz="1200"/>
              <a:t>Sector: Cleaning</a:t>
            </a:r>
          </a:p>
          <a:p>
            <a:r>
              <a:rPr lang="en-GB" sz="1200"/>
              <a:t>Employee size band: Small 10-49</a:t>
            </a:r>
          </a:p>
          <a:p>
            <a:r>
              <a:rPr lang="en-GB" sz="1200">
                <a:hlinkClick r:id="rId3"/>
              </a:rPr>
              <a:t>https://www.dustbusterscleaning.net/</a:t>
            </a:r>
            <a:r>
              <a:rPr lang="en-GB" sz="1200"/>
              <a:t> </a:t>
            </a:r>
          </a:p>
        </p:txBody>
      </p:sp>
      <p:sp>
        <p:nvSpPr>
          <p:cNvPr id="14" name="TextBox 13">
            <a:extLst>
              <a:ext uri="{FF2B5EF4-FFF2-40B4-BE49-F238E27FC236}">
                <a16:creationId xmlns:a16="http://schemas.microsoft.com/office/drawing/2014/main" id="{E97D238B-7D29-D3FB-5595-72F779EF415B}"/>
              </a:ext>
            </a:extLst>
          </p:cNvPr>
          <p:cNvSpPr txBox="1"/>
          <p:nvPr/>
        </p:nvSpPr>
        <p:spPr>
          <a:xfrm>
            <a:off x="4645414" y="5308859"/>
            <a:ext cx="4072579" cy="646331"/>
          </a:xfrm>
          <a:prstGeom prst="rect">
            <a:avLst/>
          </a:prstGeom>
          <a:noFill/>
          <a:ln w="12700">
            <a:noFill/>
          </a:ln>
        </p:spPr>
        <p:txBody>
          <a:bodyPr wrap="square" rtlCol="0">
            <a:spAutoFit/>
          </a:bodyPr>
          <a:lstStyle/>
          <a:p>
            <a:r>
              <a:rPr lang="en-GB" sz="1200" b="1">
                <a:solidFill>
                  <a:srgbClr val="006965"/>
                </a:solidFill>
              </a:rPr>
              <a:t>P.S.B. Builders – </a:t>
            </a:r>
            <a:r>
              <a:rPr lang="en-GB" sz="1200"/>
              <a:t>Domestic and commercial building specialist.</a:t>
            </a:r>
          </a:p>
          <a:p>
            <a:r>
              <a:rPr lang="en-GB" sz="1200"/>
              <a:t>Sector: Construction</a:t>
            </a:r>
          </a:p>
          <a:p>
            <a:r>
              <a:rPr lang="en-GB" sz="1200">
                <a:hlinkClick r:id="rId4"/>
              </a:rPr>
              <a:t>https://www.psbbuildersltd.co.uk/</a:t>
            </a:r>
            <a:r>
              <a:rPr lang="en-GB" sz="1200"/>
              <a:t> </a:t>
            </a:r>
          </a:p>
        </p:txBody>
      </p:sp>
      <p:sp>
        <p:nvSpPr>
          <p:cNvPr id="18" name="TextBox 17">
            <a:extLst>
              <a:ext uri="{FF2B5EF4-FFF2-40B4-BE49-F238E27FC236}">
                <a16:creationId xmlns:a16="http://schemas.microsoft.com/office/drawing/2014/main" id="{27489585-676A-80AF-6018-4B81526BF56F}"/>
              </a:ext>
            </a:extLst>
          </p:cNvPr>
          <p:cNvSpPr txBox="1"/>
          <p:nvPr/>
        </p:nvSpPr>
        <p:spPr>
          <a:xfrm>
            <a:off x="4645416" y="1456028"/>
            <a:ext cx="5423144" cy="830997"/>
          </a:xfrm>
          <a:prstGeom prst="rect">
            <a:avLst/>
          </a:prstGeom>
          <a:noFill/>
          <a:ln w="12700">
            <a:noFill/>
          </a:ln>
        </p:spPr>
        <p:txBody>
          <a:bodyPr wrap="square" rtlCol="0">
            <a:spAutoFit/>
          </a:bodyPr>
          <a:lstStyle/>
          <a:p>
            <a:r>
              <a:rPr lang="en-GB" sz="1200" b="1" dirty="0">
                <a:solidFill>
                  <a:srgbClr val="006965"/>
                </a:solidFill>
              </a:rPr>
              <a:t>South Bucks Hospice </a:t>
            </a:r>
            <a:r>
              <a:rPr lang="en-GB" sz="1200" dirty="0"/>
              <a:t>offers patient-centred palliative care to individuals.</a:t>
            </a:r>
          </a:p>
          <a:p>
            <a:r>
              <a:rPr lang="en-GB" sz="1200" dirty="0"/>
              <a:t>Sector: Social Care</a:t>
            </a:r>
          </a:p>
          <a:p>
            <a:r>
              <a:rPr lang="en-GB" sz="1200" dirty="0"/>
              <a:t>Employee size band: Small 10-49</a:t>
            </a:r>
          </a:p>
          <a:p>
            <a:r>
              <a:rPr lang="en-GB" sz="1200" dirty="0">
                <a:hlinkClick r:id="rId5"/>
              </a:rPr>
              <a:t>https://sbh.org.uk/</a:t>
            </a:r>
            <a:r>
              <a:rPr lang="en-GB" sz="1200" dirty="0"/>
              <a:t> </a:t>
            </a:r>
          </a:p>
        </p:txBody>
      </p:sp>
      <p:pic>
        <p:nvPicPr>
          <p:cNvPr id="1026" name="Picture 2" descr="South Bucks Hospice Logo">
            <a:extLst>
              <a:ext uri="{FF2B5EF4-FFF2-40B4-BE49-F238E27FC236}">
                <a16:creationId xmlns:a16="http://schemas.microsoft.com/office/drawing/2014/main" id="{AE7140C9-E51B-A380-A727-9EE6148572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0049" y="1433289"/>
            <a:ext cx="2078669" cy="805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ghcrest Academy">
            <a:extLst>
              <a:ext uri="{FF2B5EF4-FFF2-40B4-BE49-F238E27FC236}">
                <a16:creationId xmlns:a16="http://schemas.microsoft.com/office/drawing/2014/main" id="{F968BEFD-C164-4EEA-5039-775BDA7AE3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0049" y="2950356"/>
            <a:ext cx="2078669" cy="3983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ustbusters Cleaning">
            <a:extLst>
              <a:ext uri="{FF2B5EF4-FFF2-40B4-BE49-F238E27FC236}">
                <a16:creationId xmlns:a16="http://schemas.microsoft.com/office/drawing/2014/main" id="{34D3BCAE-3756-9AD9-9509-29B9D22598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7960" y="4026368"/>
            <a:ext cx="1882846" cy="743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B Builders | Extensions &amp; Renovations | Home Improvments | Garden Walls &amp;  Patios | Replacement Windows | General Bricklaying &amp;Garden Walls | Patios |  Roofing | Bathrooms | New Builds">
            <a:extLst>
              <a:ext uri="{FF2B5EF4-FFF2-40B4-BE49-F238E27FC236}">
                <a16:creationId xmlns:a16="http://schemas.microsoft.com/office/drawing/2014/main" id="{5AD9A2FE-CCCB-4739-9990-C67416A1BB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508" y="5244925"/>
            <a:ext cx="2255873" cy="62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9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2: Profile of Residents</a:t>
            </a:r>
          </a:p>
        </p:txBody>
      </p:sp>
    </p:spTree>
    <p:extLst>
      <p:ext uri="{BB962C8B-B14F-4D97-AF65-F5344CB8AC3E}">
        <p14:creationId xmlns:p14="http://schemas.microsoft.com/office/powerpoint/2010/main" val="244508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E5C8-7642-0488-6EDE-2793724C873D}"/>
              </a:ext>
            </a:extLst>
          </p:cNvPr>
          <p:cNvSpPr>
            <a:spLocks noGrp="1"/>
          </p:cNvSpPr>
          <p:nvPr>
            <p:ph type="title"/>
          </p:nvPr>
        </p:nvSpPr>
        <p:spPr/>
        <p:txBody>
          <a:bodyPr/>
          <a:lstStyle/>
          <a:p>
            <a:r>
              <a:rPr lang="en-GB" b="1">
                <a:solidFill>
                  <a:srgbClr val="006965"/>
                </a:solidFill>
                <a:latin typeface="+mn-lt"/>
              </a:rPr>
              <a:t>Age Profile</a:t>
            </a:r>
          </a:p>
        </p:txBody>
      </p:sp>
      <p:sp>
        <p:nvSpPr>
          <p:cNvPr id="5" name="TextBox 4">
            <a:extLst>
              <a:ext uri="{FF2B5EF4-FFF2-40B4-BE49-F238E27FC236}">
                <a16:creationId xmlns:a16="http://schemas.microsoft.com/office/drawing/2014/main" id="{3DB12513-E62B-3EB5-3153-51A1D1B3B518}"/>
              </a:ext>
            </a:extLst>
          </p:cNvPr>
          <p:cNvSpPr txBox="1"/>
          <p:nvPr/>
        </p:nvSpPr>
        <p:spPr>
          <a:xfrm>
            <a:off x="838199" y="2951914"/>
            <a:ext cx="5257801" cy="1798313"/>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At the time of the Census (2021), approximately 11,900 people lived in the Totteridge &amp; </a:t>
            </a:r>
            <a:r>
              <a:rPr lang="en-GB" sz="1400" dirty="0" err="1">
                <a:effectLst/>
                <a:latin typeface="Calibri" panose="020F0502020204030204" pitchFamily="34" charset="0"/>
                <a:ea typeface="Calibri" panose="020F0502020204030204" pitchFamily="34" charset="0"/>
                <a:cs typeface="Arial" panose="020B0604020202020204" pitchFamily="34" charset="0"/>
              </a:rPr>
              <a:t>Bowerdean</a:t>
            </a:r>
            <a:r>
              <a:rPr lang="en-GB" sz="1400" dirty="0">
                <a:effectLst/>
                <a:latin typeface="Calibri" panose="020F0502020204030204" pitchFamily="34" charset="0"/>
                <a:ea typeface="Calibri" panose="020F0502020204030204" pitchFamily="34" charset="0"/>
                <a:cs typeface="Arial" panose="020B0604020202020204" pitchFamily="34" charset="0"/>
              </a:rPr>
              <a:t> ward, of whom 66% (7,900) were of working age, higher than the Buckinghamshire and national averages of 61% and 63% respectively.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Totteridge &amp; </a:t>
            </a:r>
            <a:r>
              <a:rPr lang="en-GB" sz="1400" dirty="0" err="1">
                <a:effectLst/>
                <a:latin typeface="Calibri" panose="020F0502020204030204" pitchFamily="34" charset="0"/>
                <a:ea typeface="Calibri" panose="020F0502020204030204" pitchFamily="34" charset="0"/>
                <a:cs typeface="Arial" panose="020B0604020202020204" pitchFamily="34" charset="0"/>
              </a:rPr>
              <a:t>Bowerdean</a:t>
            </a:r>
            <a:r>
              <a:rPr lang="en-GB" sz="1400" dirty="0">
                <a:effectLst/>
                <a:latin typeface="Calibri" panose="020F0502020204030204" pitchFamily="34" charset="0"/>
                <a:ea typeface="Calibri" panose="020F0502020204030204" pitchFamily="34" charset="0"/>
                <a:cs typeface="Arial" panose="020B0604020202020204" pitchFamily="34" charset="0"/>
              </a:rPr>
              <a:t> also had a higher proportion of under 16s but a lower proportion of people aged 65 and over</a:t>
            </a:r>
            <a:r>
              <a:rPr lang="en-GB" sz="1400" dirty="0">
                <a:latin typeface="Calibri" panose="020F0502020204030204" pitchFamily="34" charset="0"/>
                <a:ea typeface="Calibri" panose="020F0502020204030204" pitchFamily="34" charset="0"/>
                <a:cs typeface="Arial" panose="020B0604020202020204" pitchFamily="34" charset="0"/>
              </a:rPr>
              <a:t> than the county average.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B72C88-89C7-C7C2-2237-F327B5367692}"/>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sp>
        <p:nvSpPr>
          <p:cNvPr id="3" name="TextBox 2">
            <a:extLst>
              <a:ext uri="{FF2B5EF4-FFF2-40B4-BE49-F238E27FC236}">
                <a16:creationId xmlns:a16="http://schemas.microsoft.com/office/drawing/2014/main" id="{DCACA068-BF21-C6B9-7BEE-7F9D3A9A876E}"/>
              </a:ext>
            </a:extLst>
          </p:cNvPr>
          <p:cNvSpPr txBox="1"/>
          <p:nvPr/>
        </p:nvSpPr>
        <p:spPr>
          <a:xfrm>
            <a:off x="6792687" y="1825775"/>
            <a:ext cx="5028526" cy="523220"/>
          </a:xfrm>
          <a:prstGeom prst="rect">
            <a:avLst/>
          </a:prstGeom>
          <a:noFill/>
        </p:spPr>
        <p:txBody>
          <a:bodyPr wrap="square" rtlCol="0">
            <a:spAutoFit/>
          </a:bodyPr>
          <a:lstStyle/>
          <a:p>
            <a:r>
              <a:rPr lang="en-GB" sz="1400" b="1" dirty="0">
                <a:solidFill>
                  <a:srgbClr val="006965"/>
                </a:solidFill>
              </a:rPr>
              <a:t>Totteridge &amp; </a:t>
            </a:r>
            <a:r>
              <a:rPr lang="en-GB" sz="1400" b="1" dirty="0" err="1">
                <a:solidFill>
                  <a:srgbClr val="006965"/>
                </a:solidFill>
              </a:rPr>
              <a:t>Bowerdean</a:t>
            </a:r>
            <a:r>
              <a:rPr lang="en-GB" sz="1400" b="1" dirty="0">
                <a:solidFill>
                  <a:srgbClr val="006965"/>
                </a:solidFill>
              </a:rPr>
              <a:t> has a younger age profile than the county average.</a:t>
            </a:r>
          </a:p>
        </p:txBody>
      </p:sp>
      <p:sp>
        <p:nvSpPr>
          <p:cNvPr id="7" name="TextBox 6">
            <a:extLst>
              <a:ext uri="{FF2B5EF4-FFF2-40B4-BE49-F238E27FC236}">
                <a16:creationId xmlns:a16="http://schemas.microsoft.com/office/drawing/2014/main" id="{5BC25DF7-70B6-7ADA-EC8A-2F72F6527958}"/>
              </a:ext>
            </a:extLst>
          </p:cNvPr>
          <p:cNvSpPr txBox="1"/>
          <p:nvPr/>
        </p:nvSpPr>
        <p:spPr>
          <a:xfrm>
            <a:off x="6853136" y="5691028"/>
            <a:ext cx="5338864" cy="276999"/>
          </a:xfrm>
          <a:prstGeom prst="rect">
            <a:avLst/>
          </a:prstGeom>
          <a:noFill/>
        </p:spPr>
        <p:txBody>
          <a:bodyPr wrap="square" rtlCol="0">
            <a:spAutoFit/>
          </a:bodyPr>
          <a:lstStyle/>
          <a:p>
            <a:r>
              <a:rPr lang="en-GB" sz="1200" i="1"/>
              <a:t>Base: 11,500 residents</a:t>
            </a:r>
          </a:p>
        </p:txBody>
      </p:sp>
      <p:graphicFrame>
        <p:nvGraphicFramePr>
          <p:cNvPr id="8" name="Chart 7">
            <a:extLst>
              <a:ext uri="{FF2B5EF4-FFF2-40B4-BE49-F238E27FC236}">
                <a16:creationId xmlns:a16="http://schemas.microsoft.com/office/drawing/2014/main" id="{59B4E221-B13D-09DF-9D7E-07642E5FD291}"/>
              </a:ext>
            </a:extLst>
          </p:cNvPr>
          <p:cNvGraphicFramePr>
            <a:graphicFrameLocks/>
          </p:cNvGraphicFramePr>
          <p:nvPr>
            <p:extLst>
              <p:ext uri="{D42A27DB-BD31-4B8C-83A1-F6EECF244321}">
                <p14:modId xmlns:p14="http://schemas.microsoft.com/office/powerpoint/2010/main" val="855971765"/>
              </p:ext>
            </p:extLst>
          </p:nvPr>
        </p:nvGraphicFramePr>
        <p:xfrm>
          <a:off x="6792686" y="2803071"/>
          <a:ext cx="4561114" cy="2775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44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CC0-1DCB-F4AC-1E69-54AEB6A8F4FE}"/>
              </a:ext>
            </a:extLst>
          </p:cNvPr>
          <p:cNvSpPr>
            <a:spLocks noGrp="1"/>
          </p:cNvSpPr>
          <p:nvPr>
            <p:ph type="title"/>
          </p:nvPr>
        </p:nvSpPr>
        <p:spPr/>
        <p:txBody>
          <a:bodyPr/>
          <a:lstStyle/>
          <a:p>
            <a:r>
              <a:rPr lang="en-GB" b="1">
                <a:solidFill>
                  <a:srgbClr val="006965"/>
                </a:solidFill>
                <a:latin typeface="+mn-lt"/>
              </a:rPr>
              <a:t>Ethnicity</a:t>
            </a:r>
          </a:p>
        </p:txBody>
      </p:sp>
      <p:sp>
        <p:nvSpPr>
          <p:cNvPr id="5" name="TextBox 4">
            <a:extLst>
              <a:ext uri="{FF2B5EF4-FFF2-40B4-BE49-F238E27FC236}">
                <a16:creationId xmlns:a16="http://schemas.microsoft.com/office/drawing/2014/main" id="{C508DD95-55C4-D09D-E62F-745A4C428B68}"/>
              </a:ext>
            </a:extLst>
          </p:cNvPr>
          <p:cNvSpPr txBox="1"/>
          <p:nvPr/>
        </p:nvSpPr>
        <p:spPr>
          <a:xfrm>
            <a:off x="838200" y="2305615"/>
            <a:ext cx="4786745" cy="2677656"/>
          </a:xfrm>
          <a:prstGeom prst="rect">
            <a:avLst/>
          </a:prstGeom>
          <a:noFill/>
          <a:ln w="12700">
            <a:noFill/>
          </a:ln>
        </p:spPr>
        <p:txBody>
          <a:bodyPr wrap="square" rtlCol="0">
            <a:spAutoFit/>
          </a:bodyPr>
          <a:lstStyle/>
          <a:p>
            <a:r>
              <a:rPr lang="en-GB" sz="1400" dirty="0"/>
              <a:t>Totteridge &amp; </a:t>
            </a:r>
            <a:r>
              <a:rPr lang="en-GB" sz="1400" dirty="0" err="1"/>
              <a:t>Bowerdean</a:t>
            </a:r>
            <a:r>
              <a:rPr lang="en-GB" sz="1400" dirty="0"/>
              <a:t> has a </a:t>
            </a:r>
            <a:r>
              <a:rPr lang="en-GB" sz="1400" b="1" dirty="0">
                <a:solidFill>
                  <a:srgbClr val="006965"/>
                </a:solidFill>
              </a:rPr>
              <a:t>more ethnically diverse population </a:t>
            </a:r>
            <a:r>
              <a:rPr lang="en-GB" sz="1400" dirty="0"/>
              <a:t>than Buckinghamshire and England as a whole. In 2021, approximately 48% of residents were of Asian, black, mixed or other ethnicity, higher than the county (20%) and national (19%) averages. </a:t>
            </a:r>
          </a:p>
          <a:p>
            <a:endParaRPr lang="en-GB" sz="1400" dirty="0"/>
          </a:p>
          <a:p>
            <a:r>
              <a:rPr lang="en-GB" sz="1400" dirty="0"/>
              <a:t>34% of Totteridge &amp; </a:t>
            </a:r>
            <a:r>
              <a:rPr lang="en-GB" sz="1400" dirty="0" err="1"/>
              <a:t>Bowerdean</a:t>
            </a:r>
            <a:r>
              <a:rPr lang="en-GB" sz="1400" dirty="0"/>
              <a:t> residents identified themselves as being of Asian ethnicity, 6% as black and 5% as mixed.</a:t>
            </a:r>
          </a:p>
          <a:p>
            <a:endParaRPr lang="en-GB" sz="1400" dirty="0"/>
          </a:p>
          <a:p>
            <a:r>
              <a:rPr lang="en-GB" sz="1400" dirty="0"/>
              <a:t>Conversely, a smaller proportion of residents (52%) in Totteridge &amp; </a:t>
            </a:r>
            <a:r>
              <a:rPr lang="en-GB" sz="1400" dirty="0" err="1"/>
              <a:t>Bowerdean</a:t>
            </a:r>
            <a:r>
              <a:rPr lang="en-GB" sz="1400" dirty="0"/>
              <a:t> identify themselves as being of white ethnicity than the county (80%) and national (81%) averages.</a:t>
            </a:r>
          </a:p>
        </p:txBody>
      </p:sp>
      <p:sp>
        <p:nvSpPr>
          <p:cNvPr id="6" name="TextBox 5">
            <a:extLst>
              <a:ext uri="{FF2B5EF4-FFF2-40B4-BE49-F238E27FC236}">
                <a16:creationId xmlns:a16="http://schemas.microsoft.com/office/drawing/2014/main" id="{D3DF4C20-FB0A-3006-484F-D9CB4D69EE7B}"/>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sp>
        <p:nvSpPr>
          <p:cNvPr id="3" name="TextBox 2">
            <a:extLst>
              <a:ext uri="{FF2B5EF4-FFF2-40B4-BE49-F238E27FC236}">
                <a16:creationId xmlns:a16="http://schemas.microsoft.com/office/drawing/2014/main" id="{21301797-3F2F-5DD6-2861-E2526453E000}"/>
              </a:ext>
            </a:extLst>
          </p:cNvPr>
          <p:cNvSpPr txBox="1"/>
          <p:nvPr/>
        </p:nvSpPr>
        <p:spPr>
          <a:xfrm>
            <a:off x="6692018" y="1167550"/>
            <a:ext cx="5028526" cy="738664"/>
          </a:xfrm>
          <a:prstGeom prst="rect">
            <a:avLst/>
          </a:prstGeom>
          <a:noFill/>
        </p:spPr>
        <p:txBody>
          <a:bodyPr wrap="square" rtlCol="0">
            <a:spAutoFit/>
          </a:bodyPr>
          <a:lstStyle/>
          <a:p>
            <a:r>
              <a:rPr lang="en-GB" sz="1400" b="1" dirty="0">
                <a:solidFill>
                  <a:srgbClr val="006965"/>
                </a:solidFill>
              </a:rPr>
              <a:t>A much higher proportion of Totteridge &amp; </a:t>
            </a:r>
            <a:r>
              <a:rPr lang="en-GB" sz="1400" b="1" dirty="0" err="1">
                <a:solidFill>
                  <a:srgbClr val="006965"/>
                </a:solidFill>
              </a:rPr>
              <a:t>Bowerdean</a:t>
            </a:r>
            <a:r>
              <a:rPr lang="en-GB" sz="1400" b="1" dirty="0">
                <a:solidFill>
                  <a:srgbClr val="006965"/>
                </a:solidFill>
              </a:rPr>
              <a:t> residents identify as being of Asian, black or mixed ethnicity than the Buckinghamshire and national averages</a:t>
            </a:r>
          </a:p>
        </p:txBody>
      </p:sp>
      <p:sp>
        <p:nvSpPr>
          <p:cNvPr id="8" name="TextBox 7">
            <a:extLst>
              <a:ext uri="{FF2B5EF4-FFF2-40B4-BE49-F238E27FC236}">
                <a16:creationId xmlns:a16="http://schemas.microsoft.com/office/drawing/2014/main" id="{3A463EC3-15A7-7FDF-560D-CFA353E6A120}"/>
              </a:ext>
            </a:extLst>
          </p:cNvPr>
          <p:cNvSpPr txBox="1"/>
          <p:nvPr/>
        </p:nvSpPr>
        <p:spPr>
          <a:xfrm>
            <a:off x="111188" y="6354376"/>
            <a:ext cx="6094428" cy="276999"/>
          </a:xfrm>
          <a:prstGeom prst="rect">
            <a:avLst/>
          </a:prstGeom>
          <a:noFill/>
        </p:spPr>
        <p:txBody>
          <a:bodyPr wrap="square">
            <a:spAutoFit/>
          </a:bodyPr>
          <a:lstStyle/>
          <a:p>
            <a:r>
              <a:rPr lang="en-GB" sz="1200"/>
              <a:t>Note: This data based on individual’s perceived ethnic group and cultural background.</a:t>
            </a:r>
          </a:p>
        </p:txBody>
      </p:sp>
      <p:sp>
        <p:nvSpPr>
          <p:cNvPr id="7" name="TextBox 6">
            <a:extLst>
              <a:ext uri="{FF2B5EF4-FFF2-40B4-BE49-F238E27FC236}">
                <a16:creationId xmlns:a16="http://schemas.microsoft.com/office/drawing/2014/main" id="{E11F9BBD-E448-2AC5-96CE-F58B14A3309B}"/>
              </a:ext>
            </a:extLst>
          </p:cNvPr>
          <p:cNvSpPr txBox="1"/>
          <p:nvPr/>
        </p:nvSpPr>
        <p:spPr>
          <a:xfrm>
            <a:off x="6853136" y="5748391"/>
            <a:ext cx="5338864" cy="276999"/>
          </a:xfrm>
          <a:prstGeom prst="rect">
            <a:avLst/>
          </a:prstGeom>
          <a:noFill/>
        </p:spPr>
        <p:txBody>
          <a:bodyPr wrap="square" rtlCol="0">
            <a:spAutoFit/>
          </a:bodyPr>
          <a:lstStyle/>
          <a:p>
            <a:r>
              <a:rPr lang="en-GB" sz="1200" i="1"/>
              <a:t>Base: 11,900 residents</a:t>
            </a:r>
          </a:p>
        </p:txBody>
      </p:sp>
      <p:graphicFrame>
        <p:nvGraphicFramePr>
          <p:cNvPr id="9" name="Chart 8">
            <a:extLst>
              <a:ext uri="{FF2B5EF4-FFF2-40B4-BE49-F238E27FC236}">
                <a16:creationId xmlns:a16="http://schemas.microsoft.com/office/drawing/2014/main" id="{EF94EFBB-4C63-29B6-935F-9CAC9B4B243D}"/>
              </a:ext>
            </a:extLst>
          </p:cNvPr>
          <p:cNvGraphicFramePr>
            <a:graphicFrameLocks/>
          </p:cNvGraphicFramePr>
          <p:nvPr>
            <p:extLst>
              <p:ext uri="{D42A27DB-BD31-4B8C-83A1-F6EECF244321}">
                <p14:modId xmlns:p14="http://schemas.microsoft.com/office/powerpoint/2010/main" val="2839478141"/>
              </p:ext>
            </p:extLst>
          </p:nvPr>
        </p:nvGraphicFramePr>
        <p:xfrm>
          <a:off x="6675438" y="1831771"/>
          <a:ext cx="4572000" cy="37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05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356F-BD20-CC83-24FE-F94FC57B17C8}"/>
              </a:ext>
            </a:extLst>
          </p:cNvPr>
          <p:cNvSpPr>
            <a:spLocks noGrp="1"/>
          </p:cNvSpPr>
          <p:nvPr>
            <p:ph type="title"/>
          </p:nvPr>
        </p:nvSpPr>
        <p:spPr>
          <a:xfrm>
            <a:off x="838200" y="365125"/>
            <a:ext cx="4648200" cy="1325563"/>
          </a:xfrm>
        </p:spPr>
        <p:txBody>
          <a:bodyPr/>
          <a:lstStyle/>
          <a:p>
            <a:r>
              <a:rPr lang="en-GB" sz="4400" b="1">
                <a:solidFill>
                  <a:srgbClr val="006965"/>
                </a:solidFill>
                <a:latin typeface="+mn-lt"/>
              </a:rPr>
              <a:t>Socio-economic classification </a:t>
            </a:r>
            <a:endParaRPr lang="en-GB"/>
          </a:p>
        </p:txBody>
      </p:sp>
      <p:sp>
        <p:nvSpPr>
          <p:cNvPr id="5" name="TextBox 4">
            <a:extLst>
              <a:ext uri="{FF2B5EF4-FFF2-40B4-BE49-F238E27FC236}">
                <a16:creationId xmlns:a16="http://schemas.microsoft.com/office/drawing/2014/main" id="{01439F9C-3BBD-26A3-1B7F-2B0C00595A17}"/>
              </a:ext>
            </a:extLst>
          </p:cNvPr>
          <p:cNvSpPr txBox="1"/>
          <p:nvPr/>
        </p:nvSpPr>
        <p:spPr>
          <a:xfrm>
            <a:off x="5767938" y="5992445"/>
            <a:ext cx="5338864" cy="276999"/>
          </a:xfrm>
          <a:prstGeom prst="rect">
            <a:avLst/>
          </a:prstGeom>
          <a:noFill/>
        </p:spPr>
        <p:txBody>
          <a:bodyPr wrap="square" rtlCol="0">
            <a:spAutoFit/>
          </a:bodyPr>
          <a:lstStyle/>
          <a:p>
            <a:r>
              <a:rPr lang="en-GB" sz="1200" i="1"/>
              <a:t>Base: 7,900 working-age residents</a:t>
            </a:r>
          </a:p>
        </p:txBody>
      </p:sp>
      <p:sp>
        <p:nvSpPr>
          <p:cNvPr id="3" name="TextBox 2">
            <a:extLst>
              <a:ext uri="{FF2B5EF4-FFF2-40B4-BE49-F238E27FC236}">
                <a16:creationId xmlns:a16="http://schemas.microsoft.com/office/drawing/2014/main" id="{0D520801-6ED7-E62D-9DDB-68AEFAE43A2E}"/>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512ACE61-6076-5382-5B64-931D7F355CF6}"/>
              </a:ext>
            </a:extLst>
          </p:cNvPr>
          <p:cNvGraphicFramePr>
            <a:graphicFrameLocks/>
          </p:cNvGraphicFramePr>
          <p:nvPr>
            <p:extLst>
              <p:ext uri="{D42A27DB-BD31-4B8C-83A1-F6EECF244321}">
                <p14:modId xmlns:p14="http://schemas.microsoft.com/office/powerpoint/2010/main" val="2323515023"/>
              </p:ext>
            </p:extLst>
          </p:nvPr>
        </p:nvGraphicFramePr>
        <p:xfrm>
          <a:off x="5767938" y="1689151"/>
          <a:ext cx="5213739" cy="4095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AED962B-314E-BA88-28FA-8EA5A7BE2D03}"/>
              </a:ext>
            </a:extLst>
          </p:cNvPr>
          <p:cNvSpPr txBox="1"/>
          <p:nvPr/>
        </p:nvSpPr>
        <p:spPr>
          <a:xfrm>
            <a:off x="5767939" y="865555"/>
            <a:ext cx="6138512" cy="738664"/>
          </a:xfrm>
          <a:prstGeom prst="rect">
            <a:avLst/>
          </a:prstGeom>
          <a:noFill/>
        </p:spPr>
        <p:txBody>
          <a:bodyPr wrap="square">
            <a:spAutoFit/>
          </a:bodyPr>
          <a:lstStyle/>
          <a:p>
            <a:r>
              <a:rPr lang="en-GB" sz="1400" b="1" dirty="0">
                <a:solidFill>
                  <a:srgbClr val="006965"/>
                </a:solidFill>
              </a:rPr>
              <a:t>A higher proportion of Totteridge &amp; </a:t>
            </a:r>
            <a:r>
              <a:rPr lang="en-GB" sz="1400" b="1" dirty="0" err="1">
                <a:solidFill>
                  <a:srgbClr val="006965"/>
                </a:solidFill>
              </a:rPr>
              <a:t>Bowerdean’s</a:t>
            </a:r>
            <a:r>
              <a:rPr lang="en-GB" sz="1400" b="1" dirty="0">
                <a:solidFill>
                  <a:srgbClr val="006965"/>
                </a:solidFill>
              </a:rPr>
              <a:t> working-age population </a:t>
            </a:r>
            <a:r>
              <a:rPr lang="en-GB" sz="1400" b="1" dirty="0" err="1">
                <a:solidFill>
                  <a:srgbClr val="006965"/>
                </a:solidFill>
              </a:rPr>
              <a:t>usuly</a:t>
            </a:r>
            <a:r>
              <a:rPr lang="en-GB" sz="1400" b="1" dirty="0">
                <a:solidFill>
                  <a:srgbClr val="006965"/>
                </a:solidFill>
              </a:rPr>
              <a:t> work in semi-routine or routine occupations than the county average, and fewer in higher managerial, admin or professional roles. </a:t>
            </a:r>
          </a:p>
        </p:txBody>
      </p:sp>
      <p:sp>
        <p:nvSpPr>
          <p:cNvPr id="8" name="TextBox 7">
            <a:extLst>
              <a:ext uri="{FF2B5EF4-FFF2-40B4-BE49-F238E27FC236}">
                <a16:creationId xmlns:a16="http://schemas.microsoft.com/office/drawing/2014/main" id="{B3691AF0-3B09-5185-0F59-F379BB090B66}"/>
              </a:ext>
            </a:extLst>
          </p:cNvPr>
          <p:cNvSpPr txBox="1"/>
          <p:nvPr/>
        </p:nvSpPr>
        <p:spPr>
          <a:xfrm>
            <a:off x="838201" y="2305615"/>
            <a:ext cx="4494196" cy="2462213"/>
          </a:xfrm>
          <a:prstGeom prst="rect">
            <a:avLst/>
          </a:prstGeom>
          <a:noFill/>
          <a:ln w="12700">
            <a:noFill/>
          </a:ln>
        </p:spPr>
        <p:txBody>
          <a:bodyPr wrap="square" rtlCol="0">
            <a:spAutoFit/>
          </a:bodyPr>
          <a:lstStyle/>
          <a:p>
            <a:r>
              <a:rPr lang="en-GB" sz="1400" dirty="0"/>
              <a:t>The socio-economic classification profile of Totteridge &amp; Bowerdean residents is broadly similar to the national profile.  </a:t>
            </a:r>
          </a:p>
          <a:p>
            <a:endParaRPr lang="en-GB" sz="1400" dirty="0"/>
          </a:p>
          <a:p>
            <a:r>
              <a:rPr lang="en-GB" sz="1400" dirty="0"/>
              <a:t>When compared with Buckinghamshire as a whole, a higher proportion of the ward’s residents usually work in semi-routine or routine occupations than the county average, and fewer in higher managerial, admin or professional roles. A higher proportion have never worked or are long-term unemployed that the county and national average. </a:t>
            </a:r>
          </a:p>
        </p:txBody>
      </p:sp>
    </p:spTree>
    <p:extLst>
      <p:ext uri="{BB962C8B-B14F-4D97-AF65-F5344CB8AC3E}">
        <p14:creationId xmlns:p14="http://schemas.microsoft.com/office/powerpoint/2010/main" val="227988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047A-F3E7-1B4A-0DBE-19D787D12DC2}"/>
              </a:ext>
            </a:extLst>
          </p:cNvPr>
          <p:cNvSpPr>
            <a:spLocks noGrp="1"/>
          </p:cNvSpPr>
          <p:nvPr>
            <p:ph type="title"/>
          </p:nvPr>
        </p:nvSpPr>
        <p:spPr>
          <a:xfrm>
            <a:off x="838200" y="195792"/>
            <a:ext cx="10515600" cy="1325563"/>
          </a:xfrm>
        </p:spPr>
        <p:txBody>
          <a:bodyPr/>
          <a:lstStyle/>
          <a:p>
            <a:r>
              <a:rPr lang="en-GB" b="1">
                <a:solidFill>
                  <a:srgbClr val="006965"/>
                </a:solidFill>
                <a:latin typeface="+mn-lt"/>
              </a:rPr>
              <a:t>About this profile</a:t>
            </a:r>
          </a:p>
        </p:txBody>
      </p:sp>
      <p:sp>
        <p:nvSpPr>
          <p:cNvPr id="3" name="Content Placeholder 2">
            <a:extLst>
              <a:ext uri="{FF2B5EF4-FFF2-40B4-BE49-F238E27FC236}">
                <a16:creationId xmlns:a16="http://schemas.microsoft.com/office/drawing/2014/main" id="{F754963C-0898-82E8-DFEA-AE8DAE04CA49}"/>
              </a:ext>
            </a:extLst>
          </p:cNvPr>
          <p:cNvSpPr>
            <a:spLocks noGrp="1"/>
          </p:cNvSpPr>
          <p:nvPr>
            <p:ph idx="1"/>
          </p:nvPr>
        </p:nvSpPr>
        <p:spPr>
          <a:xfrm>
            <a:off x="838200" y="1521355"/>
            <a:ext cx="5095672" cy="1193270"/>
          </a:xfrm>
        </p:spPr>
        <p:txBody>
          <a:bodyPr>
            <a:noAutofit/>
          </a:bodyPr>
          <a:lstStyle/>
          <a:p>
            <a:pPr marL="0" indent="0" algn="l">
              <a:buNone/>
            </a:pPr>
            <a:r>
              <a:rPr lang="en-GB" sz="1600" dirty="0"/>
              <a:t>Buckinghamshire LEP have produced a set of economic profiles for the 10 wards of Buckinghamshire where people are experiencing the most hardship to inform the work of the </a:t>
            </a:r>
            <a:r>
              <a:rPr lang="en-GB" sz="1600" dirty="0">
                <a:hlinkClick r:id="rId2"/>
              </a:rPr>
              <a:t>Opportunity Bucks programme</a:t>
            </a:r>
            <a:r>
              <a:rPr lang="en-GB" sz="1600" dirty="0"/>
              <a:t>. The 10 wards are: </a:t>
            </a:r>
          </a:p>
          <a:p>
            <a:pPr marL="0" indent="0" algn="l">
              <a:buNone/>
            </a:pPr>
            <a:endParaRPr lang="en-GB" sz="1400" b="0" i="0" dirty="0">
              <a:solidFill>
                <a:srgbClr val="212121"/>
              </a:solidFill>
              <a:effectLst/>
            </a:endParaRPr>
          </a:p>
          <a:p>
            <a:pPr>
              <a:buFont typeface="Wingdings" panose="05000000000000000000" pitchFamily="2" charset="2"/>
              <a:buChar char="§"/>
            </a:pPr>
            <a:endParaRPr lang="en-GB" sz="1400" b="0" i="0" dirty="0">
              <a:solidFill>
                <a:srgbClr val="212121"/>
              </a:solidFill>
              <a:effectLst/>
            </a:endParaRPr>
          </a:p>
        </p:txBody>
      </p:sp>
      <p:sp>
        <p:nvSpPr>
          <p:cNvPr id="4" name="Content Placeholder 2">
            <a:extLst>
              <a:ext uri="{FF2B5EF4-FFF2-40B4-BE49-F238E27FC236}">
                <a16:creationId xmlns:a16="http://schemas.microsoft.com/office/drawing/2014/main" id="{3ABF46E1-8BFD-8308-D95F-E3CC1B9BED9B}"/>
              </a:ext>
            </a:extLst>
          </p:cNvPr>
          <p:cNvSpPr txBox="1">
            <a:spLocks/>
          </p:cNvSpPr>
          <p:nvPr/>
        </p:nvSpPr>
        <p:spPr>
          <a:xfrm>
            <a:off x="6686745" y="1521355"/>
            <a:ext cx="519102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This profile is for the </a:t>
            </a:r>
            <a:r>
              <a:rPr lang="en-GB" sz="1600" b="1" dirty="0">
                <a:solidFill>
                  <a:srgbClr val="006965"/>
                </a:solidFill>
              </a:rPr>
              <a:t>Totteridge &amp; Bowerdean </a:t>
            </a:r>
            <a:r>
              <a:rPr lang="en-GB" sz="1600" dirty="0"/>
              <a:t>ward in High Wycombe. </a:t>
            </a:r>
          </a:p>
          <a:p>
            <a:pPr marL="0" indent="0">
              <a:buFont typeface="Arial" panose="020B0604020202020204" pitchFamily="34" charset="0"/>
              <a:buNone/>
            </a:pPr>
            <a:r>
              <a:rPr lang="en-GB" sz="1600" dirty="0"/>
              <a:t>It sets out: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 overview of the local economy (including key businesses, employment hotspots, high growth firms and key employment sites)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profile of residents (including demographics and labour market status) </a:t>
            </a: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Analysis of potential barriers to employment (including health, transport, caring responsibilities, English language proficiency, qualifications and childcare)</a:t>
            </a:r>
          </a:p>
          <a:p>
            <a:pPr marL="0" indent="0">
              <a:buFont typeface="Arial" panose="020B0604020202020204" pitchFamily="34" charset="0"/>
              <a:buNone/>
            </a:pPr>
            <a:r>
              <a:rPr lang="en-GB" sz="1400" dirty="0"/>
              <a:t>The majority of data presented within this profile is from the 2021 Census (ONS).  Other data sources used are: childcare provider data (Ofsted); claimant count (DWP); business data (Companies House); data on high growth firms (Beauhurst); the Business Register and Employment Survey (ONS) and property data (CoStar). </a:t>
            </a:r>
          </a:p>
          <a:p>
            <a:pPr marL="0" indent="0">
              <a:buFont typeface="Arial" panose="020B0604020202020204" pitchFamily="34" charset="0"/>
              <a:buNone/>
            </a:pPr>
            <a:r>
              <a:rPr lang="en-GB" sz="1400" dirty="0"/>
              <a:t>Most data is rounded to the nearest 100.</a:t>
            </a:r>
          </a:p>
          <a:p>
            <a:pPr marL="0" indent="0">
              <a:buFont typeface="Arial" panose="020B0604020202020204" pitchFamily="34" charset="0"/>
              <a:buNone/>
            </a:pPr>
            <a:endParaRPr lang="en-GB" sz="1400" dirty="0">
              <a:solidFill>
                <a:srgbClr val="212121"/>
              </a:solidFill>
            </a:endParaRPr>
          </a:p>
          <a:p>
            <a:pPr marL="0" indent="0">
              <a:buFont typeface="Arial" panose="020B0604020202020204" pitchFamily="34" charset="0"/>
              <a:buNone/>
            </a:pPr>
            <a:r>
              <a:rPr lang="en-GB" sz="1400" dirty="0">
                <a:solidFill>
                  <a:srgbClr val="212121"/>
                </a:solidFill>
              </a:rPr>
              <a:t>. </a:t>
            </a:r>
            <a:endParaRPr lang="en-GB" sz="1200" dirty="0">
              <a:solidFill>
                <a:srgbClr val="212121"/>
              </a:solidFill>
            </a:endParaRPr>
          </a:p>
        </p:txBody>
      </p:sp>
      <p:graphicFrame>
        <p:nvGraphicFramePr>
          <p:cNvPr id="5" name="Table 5">
            <a:extLst>
              <a:ext uri="{FF2B5EF4-FFF2-40B4-BE49-F238E27FC236}">
                <a16:creationId xmlns:a16="http://schemas.microsoft.com/office/drawing/2014/main" id="{E4FDFE9A-F3F5-2F76-92D6-226E2D7A6DF8}"/>
              </a:ext>
            </a:extLst>
          </p:cNvPr>
          <p:cNvGraphicFramePr>
            <a:graphicFrameLocks noGrp="1"/>
          </p:cNvGraphicFramePr>
          <p:nvPr>
            <p:extLst>
              <p:ext uri="{D42A27DB-BD31-4B8C-83A1-F6EECF244321}">
                <p14:modId xmlns:p14="http://schemas.microsoft.com/office/powerpoint/2010/main" val="1097389252"/>
              </p:ext>
            </p:extLst>
          </p:nvPr>
        </p:nvGraphicFramePr>
        <p:xfrm>
          <a:off x="838200" y="2714625"/>
          <a:ext cx="4871925" cy="3271520"/>
        </p:xfrm>
        <a:graphic>
          <a:graphicData uri="http://schemas.openxmlformats.org/drawingml/2006/table">
            <a:tbl>
              <a:tblPr firstRow="1" bandRow="1">
                <a:tableStyleId>{5C22544A-7EE6-4342-B048-85BDC9FD1C3A}</a:tableStyleId>
              </a:tblPr>
              <a:tblGrid>
                <a:gridCol w="1569433">
                  <a:extLst>
                    <a:ext uri="{9D8B030D-6E8A-4147-A177-3AD203B41FA5}">
                      <a16:colId xmlns:a16="http://schemas.microsoft.com/office/drawing/2014/main" val="1674678472"/>
                    </a:ext>
                  </a:extLst>
                </a:gridCol>
                <a:gridCol w="3302492">
                  <a:extLst>
                    <a:ext uri="{9D8B030D-6E8A-4147-A177-3AD203B41FA5}">
                      <a16:colId xmlns:a16="http://schemas.microsoft.com/office/drawing/2014/main" val="966184636"/>
                    </a:ext>
                  </a:extLst>
                </a:gridCol>
              </a:tblGrid>
              <a:tr h="370840">
                <a:tc>
                  <a:txBody>
                    <a:bodyPr/>
                    <a:lstStyle/>
                    <a:p>
                      <a:r>
                        <a:rPr lang="en-GB" sz="1400"/>
                        <a:t>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r>
                        <a:rPr lang="en-GB" sz="1400" dirty="0"/>
                        <a:t>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3545123698"/>
                  </a:ext>
                </a:extLst>
              </a:tr>
              <a:tr h="370840">
                <a:tc>
                  <a:txBody>
                    <a:bodyPr/>
                    <a:lstStyle/>
                    <a:p>
                      <a:r>
                        <a:rPr lang="en-GB" sz="1400"/>
                        <a:t>Aylesbury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lgn="l">
                        <a:buFont typeface="Arial" panose="020B0604020202020204" pitchFamily="34" charset="0"/>
                        <a:buChar char="•"/>
                      </a:pPr>
                      <a:r>
                        <a:rPr lang="en-GB" sz="1400" b="0" i="0">
                          <a:solidFill>
                            <a:srgbClr val="212121"/>
                          </a:solidFill>
                          <a:effectLst/>
                        </a:rPr>
                        <a:t>Aylesbury North</a:t>
                      </a:r>
                    </a:p>
                    <a:p>
                      <a:pPr marL="285750" lvl="0" indent="-285750" algn="l">
                        <a:buFont typeface="Arial" panose="020B0604020202020204" pitchFamily="34" charset="0"/>
                        <a:buChar char="•"/>
                      </a:pPr>
                      <a:r>
                        <a:rPr lang="en-GB" sz="1400" b="0" i="0">
                          <a:solidFill>
                            <a:srgbClr val="212121"/>
                          </a:solidFill>
                          <a:effectLst/>
                        </a:rPr>
                        <a:t>Aylesbury North-West</a:t>
                      </a:r>
                    </a:p>
                    <a:p>
                      <a:pPr marL="285750" lvl="0" indent="-285750" algn="l">
                        <a:buFont typeface="Arial" panose="020B0604020202020204" pitchFamily="34" charset="0"/>
                        <a:buChar char="•"/>
                      </a:pPr>
                      <a:r>
                        <a:rPr lang="en-GB" sz="1400" b="0" i="0">
                          <a:solidFill>
                            <a:srgbClr val="212121"/>
                          </a:solidFill>
                          <a:effectLst/>
                        </a:rPr>
                        <a:t>Aylesbury South-West</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0772955"/>
                  </a:ext>
                </a:extLst>
              </a:tr>
              <a:tr h="370840">
                <a:tc>
                  <a:txBody>
                    <a:bodyPr/>
                    <a:lstStyle/>
                    <a:p>
                      <a:r>
                        <a:rPr lang="en-GB" sz="1400"/>
                        <a:t>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a:t>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4410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212121"/>
                          </a:solidFill>
                          <a:effectLst/>
                        </a:rPr>
                        <a:t>High Wycombe</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lgn="l">
                        <a:buFont typeface="Arial" panose="020B0604020202020204" pitchFamily="34" charset="0"/>
                        <a:buChar char="•"/>
                      </a:pPr>
                      <a:r>
                        <a:rPr lang="en-GB" sz="1400" b="0" i="0" dirty="0">
                          <a:solidFill>
                            <a:srgbClr val="212121"/>
                          </a:solidFill>
                          <a:effectLst/>
                        </a:rPr>
                        <a:t>Abbey</a:t>
                      </a:r>
                    </a:p>
                    <a:p>
                      <a:pPr marL="285750" lvl="0" indent="-285750" algn="l">
                        <a:buFont typeface="Arial" panose="020B0604020202020204" pitchFamily="34" charset="0"/>
                        <a:buChar char="•"/>
                      </a:pPr>
                      <a:r>
                        <a:rPr lang="en-GB" sz="1400" b="0" i="0" dirty="0">
                          <a:solidFill>
                            <a:srgbClr val="212121"/>
                          </a:solidFill>
                          <a:effectLst/>
                        </a:rPr>
                        <a:t>Booker, Cressex &amp; Castlefield</a:t>
                      </a:r>
                    </a:p>
                    <a:p>
                      <a:pPr marL="285750" lvl="0" indent="-285750" algn="l">
                        <a:buFont typeface="Arial" panose="020B0604020202020204" pitchFamily="34" charset="0"/>
                        <a:buChar char="•"/>
                      </a:pPr>
                      <a:r>
                        <a:rPr lang="en-GB" sz="1400" b="0" i="0" dirty="0" err="1">
                          <a:solidFill>
                            <a:srgbClr val="212121"/>
                          </a:solidFill>
                          <a:effectLst/>
                        </a:rPr>
                        <a:t>Ryemead</a:t>
                      </a:r>
                      <a:r>
                        <a:rPr lang="en-GB" sz="1400" b="0" i="0" dirty="0">
                          <a:solidFill>
                            <a:srgbClr val="212121"/>
                          </a:solidFill>
                          <a:effectLst/>
                        </a:rPr>
                        <a:t> &amp; </a:t>
                      </a:r>
                      <a:r>
                        <a:rPr lang="en-GB" sz="1400" b="0" i="0" dirty="0" err="1">
                          <a:solidFill>
                            <a:srgbClr val="212121"/>
                          </a:solidFill>
                          <a:effectLst/>
                        </a:rPr>
                        <a:t>Micklefield</a:t>
                      </a:r>
                      <a:endParaRPr lang="en-GB" sz="1400" b="0" i="0" dirty="0">
                        <a:solidFill>
                          <a:srgbClr val="212121"/>
                        </a:solidFill>
                        <a:effectLst/>
                      </a:endParaRPr>
                    </a:p>
                    <a:p>
                      <a:pPr marL="285750" lvl="0" indent="-285750" algn="l">
                        <a:buFont typeface="Arial" panose="020B0604020202020204" pitchFamily="34" charset="0"/>
                        <a:buChar char="•"/>
                      </a:pPr>
                      <a:r>
                        <a:rPr lang="en-GB" sz="1400" b="0" i="0" dirty="0">
                          <a:solidFill>
                            <a:srgbClr val="212121"/>
                          </a:solidFill>
                          <a:effectLst/>
                        </a:rPr>
                        <a:t>Terriers &amp; Amersham Hill</a:t>
                      </a:r>
                    </a:p>
                    <a:p>
                      <a:pPr marL="285750" lvl="0" indent="-285750" algn="l">
                        <a:buFont typeface="Arial" panose="020B0604020202020204" pitchFamily="34" charset="0"/>
                        <a:buChar char="•"/>
                      </a:pPr>
                      <a:r>
                        <a:rPr lang="en-GB" sz="1400" b="0" i="0" dirty="0">
                          <a:solidFill>
                            <a:srgbClr val="212121"/>
                          </a:solidFill>
                          <a:effectLst/>
                        </a:rPr>
                        <a:t>Totteridge &amp; </a:t>
                      </a:r>
                      <a:r>
                        <a:rPr lang="en-GB" sz="1400" b="0" i="0" dirty="0" err="1">
                          <a:solidFill>
                            <a:srgbClr val="212121"/>
                          </a:solidFill>
                          <a:effectLst/>
                        </a:rPr>
                        <a:t>Bowerdean</a:t>
                      </a:r>
                      <a:endParaRPr lang="en-GB" sz="1400" b="0" i="0" dirty="0">
                        <a:solidFill>
                          <a:srgbClr val="212121"/>
                        </a:solidFill>
                        <a:effectLst/>
                      </a:endParaRPr>
                    </a:p>
                    <a:p>
                      <a:pPr marL="285750" lvl="0" indent="-285750" algn="l">
                        <a:buFont typeface="Arial" panose="020B0604020202020204" pitchFamily="34" charset="0"/>
                        <a:buChar char="•"/>
                      </a:pPr>
                      <a:r>
                        <a:rPr lang="en-GB" sz="1400" b="0" i="0" dirty="0">
                          <a:solidFill>
                            <a:srgbClr val="212121"/>
                          </a:solidFill>
                          <a:effectLst/>
                        </a:rPr>
                        <a:t>West Wycombe</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799289"/>
                  </a:ext>
                </a:extLst>
              </a:tr>
            </a:tbl>
          </a:graphicData>
        </a:graphic>
      </p:graphicFrame>
      <p:sp>
        <p:nvSpPr>
          <p:cNvPr id="7" name="TextBox 6">
            <a:extLst>
              <a:ext uri="{FF2B5EF4-FFF2-40B4-BE49-F238E27FC236}">
                <a16:creationId xmlns:a16="http://schemas.microsoft.com/office/drawing/2014/main" id="{9E29F97B-64DF-64BC-891F-FD2BA9E9F7D7}"/>
              </a:ext>
            </a:extLst>
          </p:cNvPr>
          <p:cNvSpPr txBox="1"/>
          <p:nvPr/>
        </p:nvSpPr>
        <p:spPr>
          <a:xfrm>
            <a:off x="838200" y="6208035"/>
            <a:ext cx="6094428" cy="338554"/>
          </a:xfrm>
          <a:prstGeom prst="rect">
            <a:avLst/>
          </a:prstGeom>
          <a:noFill/>
        </p:spPr>
        <p:txBody>
          <a:bodyPr wrap="square">
            <a:spAutoFit/>
          </a:bodyPr>
          <a:lstStyle/>
          <a:p>
            <a:r>
              <a:rPr lang="en-GB" sz="1600" dirty="0">
                <a:solidFill>
                  <a:srgbClr val="212121"/>
                </a:solidFill>
              </a:rPr>
              <a:t>Maps showing the location of each ward can be found </a:t>
            </a:r>
            <a:r>
              <a:rPr lang="en-GB" sz="1600" dirty="0">
                <a:solidFill>
                  <a:srgbClr val="212121"/>
                </a:solidFill>
                <a:hlinkClick r:id="rId3"/>
              </a:rPr>
              <a:t>here</a:t>
            </a:r>
            <a:endParaRPr lang="en-GB" sz="1600" dirty="0"/>
          </a:p>
        </p:txBody>
      </p:sp>
    </p:spTree>
    <p:extLst>
      <p:ext uri="{BB962C8B-B14F-4D97-AF65-F5344CB8AC3E}">
        <p14:creationId xmlns:p14="http://schemas.microsoft.com/office/powerpoint/2010/main" val="278586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1AD-7A7C-96A1-7865-CB5C7289A2B9}"/>
              </a:ext>
            </a:extLst>
          </p:cNvPr>
          <p:cNvSpPr>
            <a:spLocks noGrp="1"/>
          </p:cNvSpPr>
          <p:nvPr>
            <p:ph type="title"/>
          </p:nvPr>
        </p:nvSpPr>
        <p:spPr>
          <a:xfrm>
            <a:off x="838200" y="365125"/>
            <a:ext cx="5494506" cy="1325563"/>
          </a:xfrm>
        </p:spPr>
        <p:txBody>
          <a:bodyPr/>
          <a:lstStyle/>
          <a:p>
            <a:r>
              <a:rPr lang="en-GB" b="1">
                <a:solidFill>
                  <a:srgbClr val="006965"/>
                </a:solidFill>
                <a:latin typeface="+mn-lt"/>
              </a:rPr>
              <a:t>Labour market participation</a:t>
            </a:r>
          </a:p>
        </p:txBody>
      </p:sp>
      <p:sp>
        <p:nvSpPr>
          <p:cNvPr id="3" name="TextBox 2">
            <a:extLst>
              <a:ext uri="{FF2B5EF4-FFF2-40B4-BE49-F238E27FC236}">
                <a16:creationId xmlns:a16="http://schemas.microsoft.com/office/drawing/2014/main" id="{7FAE4FF0-AB23-8C53-C0B2-A24467B97412}"/>
              </a:ext>
            </a:extLst>
          </p:cNvPr>
          <p:cNvSpPr txBox="1"/>
          <p:nvPr/>
        </p:nvSpPr>
        <p:spPr>
          <a:xfrm>
            <a:off x="6631440" y="5462020"/>
            <a:ext cx="5338864" cy="276999"/>
          </a:xfrm>
          <a:prstGeom prst="rect">
            <a:avLst/>
          </a:prstGeom>
          <a:noFill/>
        </p:spPr>
        <p:txBody>
          <a:bodyPr wrap="square" rtlCol="0">
            <a:spAutoFit/>
          </a:bodyPr>
          <a:lstStyle/>
          <a:p>
            <a:r>
              <a:rPr lang="en-GB" sz="1200" i="1"/>
              <a:t>Base: 7,150 working-age residents (excluding full-time students)</a:t>
            </a:r>
          </a:p>
        </p:txBody>
      </p:sp>
      <p:sp>
        <p:nvSpPr>
          <p:cNvPr id="8" name="TextBox 7">
            <a:extLst>
              <a:ext uri="{FF2B5EF4-FFF2-40B4-BE49-F238E27FC236}">
                <a16:creationId xmlns:a16="http://schemas.microsoft.com/office/drawing/2014/main" id="{B252039C-B954-A2E9-A9DC-F25AA1056EF7}"/>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99E20CB1-1A88-F540-3164-4B9209128085}"/>
              </a:ext>
            </a:extLst>
          </p:cNvPr>
          <p:cNvGraphicFramePr>
            <a:graphicFrameLocks/>
          </p:cNvGraphicFramePr>
          <p:nvPr>
            <p:extLst>
              <p:ext uri="{D42A27DB-BD31-4B8C-83A1-F6EECF244321}">
                <p14:modId xmlns:p14="http://schemas.microsoft.com/office/powerpoint/2010/main" val="476406075"/>
              </p:ext>
            </p:extLst>
          </p:nvPr>
        </p:nvGraphicFramePr>
        <p:xfrm>
          <a:off x="6631440" y="1768321"/>
          <a:ext cx="4572000" cy="35227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9186521-D958-B453-331A-CE89C859AF93}"/>
              </a:ext>
            </a:extLst>
          </p:cNvPr>
          <p:cNvSpPr txBox="1"/>
          <p:nvPr/>
        </p:nvSpPr>
        <p:spPr>
          <a:xfrm>
            <a:off x="6631440" y="858728"/>
            <a:ext cx="5028526" cy="954107"/>
          </a:xfrm>
          <a:prstGeom prst="rect">
            <a:avLst/>
          </a:prstGeom>
          <a:noFill/>
        </p:spPr>
        <p:txBody>
          <a:bodyPr wrap="square" rtlCol="0">
            <a:spAutoFit/>
          </a:bodyPr>
          <a:lstStyle/>
          <a:p>
            <a:r>
              <a:rPr lang="en-GB" sz="1400" b="1" dirty="0">
                <a:solidFill>
                  <a:srgbClr val="006965"/>
                </a:solidFill>
              </a:rPr>
              <a:t>Working-age residents of the ward (excluding full-time students) are slightly less likely to be in employment and slightly more likely to be economically inactive or unemployed than the county average.</a:t>
            </a:r>
          </a:p>
        </p:txBody>
      </p:sp>
      <p:sp>
        <p:nvSpPr>
          <p:cNvPr id="9" name="TextBox 8">
            <a:extLst>
              <a:ext uri="{FF2B5EF4-FFF2-40B4-BE49-F238E27FC236}">
                <a16:creationId xmlns:a16="http://schemas.microsoft.com/office/drawing/2014/main" id="{B1B748F4-EBC8-2152-BE9E-2467BD5DE8E8}"/>
              </a:ext>
            </a:extLst>
          </p:cNvPr>
          <p:cNvSpPr txBox="1"/>
          <p:nvPr/>
        </p:nvSpPr>
        <p:spPr>
          <a:xfrm>
            <a:off x="838200" y="1873105"/>
            <a:ext cx="4786745" cy="3970318"/>
          </a:xfrm>
          <a:prstGeom prst="rect">
            <a:avLst/>
          </a:prstGeom>
          <a:noFill/>
          <a:ln w="12700">
            <a:noFill/>
          </a:ln>
        </p:spPr>
        <p:txBody>
          <a:bodyPr wrap="square" rtlCol="0">
            <a:spAutoFit/>
          </a:bodyPr>
          <a:lstStyle/>
          <a:p>
            <a:r>
              <a:rPr lang="en-GB" sz="1400" dirty="0"/>
              <a:t>Totteridge &amp; </a:t>
            </a:r>
            <a:r>
              <a:rPr lang="en-GB" sz="1400" dirty="0" err="1"/>
              <a:t>Bowerdean’s</a:t>
            </a:r>
            <a:r>
              <a:rPr lang="en-GB" sz="1400" dirty="0"/>
              <a:t> working-age residents (excluding full-time students) are slightly less likely to be in employment and slightly more likely to be unemployed than the county average. A higher proportion of working-age residents (excluding students) are economically inactive (i.e. not working and not currently seeking work) than the county average.</a:t>
            </a:r>
          </a:p>
          <a:p>
            <a:endParaRPr lang="en-GB" sz="1400" dirty="0"/>
          </a:p>
          <a:p>
            <a:r>
              <a:rPr lang="en-GB" sz="1400" dirty="0"/>
              <a:t>The </a:t>
            </a:r>
            <a:r>
              <a:rPr lang="en-GB" sz="1400" u="sng" dirty="0"/>
              <a:t>unemployment rate </a:t>
            </a:r>
            <a:r>
              <a:rPr lang="en-GB" sz="1400" dirty="0"/>
              <a:t>at the time of the census (the number of people who are unemployed divided by the number who are economically active (i.e. employed or unemployed))</a:t>
            </a:r>
            <a:r>
              <a:rPr lang="en-GB" sz="1400" baseline="30000" dirty="0">
                <a:ea typeface="Times New Roman" panose="02020603050405020304" pitchFamily="18" charset="0"/>
              </a:rPr>
              <a:t> 1</a:t>
            </a:r>
            <a:r>
              <a:rPr lang="en-GB" sz="1400" dirty="0"/>
              <a:t> was 6.8%. This was higher than the county (4.4%) and national (5.8%).</a:t>
            </a:r>
          </a:p>
          <a:p>
            <a:endParaRPr lang="en-GB" sz="1400" dirty="0"/>
          </a:p>
          <a:p>
            <a:r>
              <a:rPr lang="en-GB" sz="1400" dirty="0"/>
              <a:t>Please note, this figure differs from the ‘unemployed’ percentage figure in the chart to the right which shows the proportion of </a:t>
            </a:r>
            <a:r>
              <a:rPr lang="en-GB" sz="1400" u="sng" dirty="0"/>
              <a:t>all working-age residents </a:t>
            </a:r>
            <a:r>
              <a:rPr lang="en-GB" sz="1400" dirty="0"/>
              <a:t>(excluding students) - whether they are economically active </a:t>
            </a:r>
            <a:r>
              <a:rPr lang="en-GB" sz="1400" u="sng" dirty="0"/>
              <a:t>or inactive </a:t>
            </a:r>
            <a:r>
              <a:rPr lang="en-GB" sz="1400" dirty="0"/>
              <a:t>- who are unemployed. </a:t>
            </a:r>
          </a:p>
          <a:p>
            <a:endParaRPr lang="en-GB" sz="1400" dirty="0"/>
          </a:p>
        </p:txBody>
      </p:sp>
      <p:sp>
        <p:nvSpPr>
          <p:cNvPr id="5" name="TextBox 4">
            <a:extLst>
              <a:ext uri="{FF2B5EF4-FFF2-40B4-BE49-F238E27FC236}">
                <a16:creationId xmlns:a16="http://schemas.microsoft.com/office/drawing/2014/main" id="{FFF4CA10-82C4-04DE-E05E-13AF9406ADB7}"/>
              </a:ext>
            </a:extLst>
          </p:cNvPr>
          <p:cNvSpPr txBox="1"/>
          <p:nvPr/>
        </p:nvSpPr>
        <p:spPr>
          <a:xfrm>
            <a:off x="838200" y="6181878"/>
            <a:ext cx="6094428" cy="276999"/>
          </a:xfrm>
          <a:prstGeom prst="rect">
            <a:avLst/>
          </a:prstGeom>
          <a:noFill/>
        </p:spPr>
        <p:txBody>
          <a:bodyPr wrap="square">
            <a:spAutoFit/>
          </a:bodyPr>
          <a:lstStyle/>
          <a:p>
            <a:r>
              <a:rPr lang="en-GB" sz="1200" baseline="30000" dirty="0">
                <a:ea typeface="Times New Roman" panose="02020603050405020304" pitchFamily="18" charset="0"/>
              </a:rPr>
              <a:t>1</a:t>
            </a:r>
            <a:r>
              <a:rPr lang="en-GB" sz="1200" dirty="0"/>
              <a:t> This is the official way of measuring unemployment. </a:t>
            </a:r>
          </a:p>
        </p:txBody>
      </p:sp>
    </p:spTree>
    <p:extLst>
      <p:ext uri="{BB962C8B-B14F-4D97-AF65-F5344CB8AC3E}">
        <p14:creationId xmlns:p14="http://schemas.microsoft.com/office/powerpoint/2010/main" val="397200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4EFE98-6FE1-C060-A76B-309821BBC3C8}"/>
              </a:ext>
            </a:extLst>
          </p:cNvPr>
          <p:cNvSpPr>
            <a:spLocks noGrp="1"/>
          </p:cNvSpPr>
          <p:nvPr>
            <p:ph type="title"/>
          </p:nvPr>
        </p:nvSpPr>
        <p:spPr>
          <a:xfrm>
            <a:off x="760379" y="41168"/>
            <a:ext cx="10515600" cy="1325563"/>
          </a:xfrm>
        </p:spPr>
        <p:txBody>
          <a:bodyPr/>
          <a:lstStyle/>
          <a:p>
            <a:r>
              <a:rPr lang="en-GB" b="1">
                <a:solidFill>
                  <a:srgbClr val="006965"/>
                </a:solidFill>
                <a:latin typeface="+mn-lt"/>
              </a:rPr>
              <a:t>Labour market participation</a:t>
            </a:r>
          </a:p>
        </p:txBody>
      </p:sp>
      <p:sp>
        <p:nvSpPr>
          <p:cNvPr id="6" name="TextBox 5">
            <a:extLst>
              <a:ext uri="{FF2B5EF4-FFF2-40B4-BE49-F238E27FC236}">
                <a16:creationId xmlns:a16="http://schemas.microsoft.com/office/drawing/2014/main" id="{D4280B45-1B8B-848F-86FB-72C4DF95D1A6}"/>
              </a:ext>
            </a:extLst>
          </p:cNvPr>
          <p:cNvSpPr txBox="1"/>
          <p:nvPr/>
        </p:nvSpPr>
        <p:spPr>
          <a:xfrm>
            <a:off x="838200" y="5989040"/>
            <a:ext cx="5338864" cy="461665"/>
          </a:xfrm>
          <a:prstGeom prst="rect">
            <a:avLst/>
          </a:prstGeom>
          <a:noFill/>
        </p:spPr>
        <p:txBody>
          <a:bodyPr wrap="square" rtlCol="0">
            <a:spAutoFit/>
          </a:bodyPr>
          <a:lstStyle/>
          <a:p>
            <a:r>
              <a:rPr lang="en-GB" sz="1200" i="1"/>
              <a:t>Base: 5,500 working-age residents (excluding full-time students) who are in employment</a:t>
            </a:r>
          </a:p>
        </p:txBody>
      </p:sp>
      <p:sp>
        <p:nvSpPr>
          <p:cNvPr id="10" name="TextBox 9">
            <a:extLst>
              <a:ext uri="{FF2B5EF4-FFF2-40B4-BE49-F238E27FC236}">
                <a16:creationId xmlns:a16="http://schemas.microsoft.com/office/drawing/2014/main" id="{8E3F2B47-BB86-2651-113E-C70683861070}"/>
              </a:ext>
            </a:extLst>
          </p:cNvPr>
          <p:cNvSpPr txBox="1"/>
          <p:nvPr/>
        </p:nvSpPr>
        <p:spPr>
          <a:xfrm>
            <a:off x="6700737" y="5989040"/>
            <a:ext cx="5338864" cy="461665"/>
          </a:xfrm>
          <a:prstGeom prst="rect">
            <a:avLst/>
          </a:prstGeom>
          <a:noFill/>
        </p:spPr>
        <p:txBody>
          <a:bodyPr wrap="square" rtlCol="0">
            <a:spAutoFit/>
          </a:bodyPr>
          <a:lstStyle/>
          <a:p>
            <a:r>
              <a:rPr lang="en-GB" sz="1200" i="1"/>
              <a:t>Base: 1,300 working-age residents (excluding full-time students) who are economically inactive (i.e. not working and not currently seeking work)</a:t>
            </a:r>
          </a:p>
        </p:txBody>
      </p:sp>
      <p:sp>
        <p:nvSpPr>
          <p:cNvPr id="2" name="TextBox 1">
            <a:extLst>
              <a:ext uri="{FF2B5EF4-FFF2-40B4-BE49-F238E27FC236}">
                <a16:creationId xmlns:a16="http://schemas.microsoft.com/office/drawing/2014/main" id="{0EB9A967-E4D2-9BF1-176A-510E4E81C273}"/>
              </a:ext>
            </a:extLst>
          </p:cNvPr>
          <p:cNvSpPr txBox="1"/>
          <p:nvPr/>
        </p:nvSpPr>
        <p:spPr>
          <a:xfrm>
            <a:off x="10041254" y="65122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3" name="Content Placeholder 2">
            <a:extLst>
              <a:ext uri="{FF2B5EF4-FFF2-40B4-BE49-F238E27FC236}">
                <a16:creationId xmlns:a16="http://schemas.microsoft.com/office/drawing/2014/main" id="{104B0E4E-DBC1-13DA-8292-9FDC561F9249}"/>
              </a:ext>
            </a:extLst>
          </p:cNvPr>
          <p:cNvGraphicFramePr>
            <a:graphicFrameLocks noGrp="1"/>
          </p:cNvGraphicFramePr>
          <p:nvPr>
            <p:ph idx="1"/>
            <p:extLst>
              <p:ext uri="{D42A27DB-BD31-4B8C-83A1-F6EECF244321}">
                <p14:modId xmlns:p14="http://schemas.microsoft.com/office/powerpoint/2010/main" val="3537568038"/>
              </p:ext>
            </p:extLst>
          </p:nvPr>
        </p:nvGraphicFramePr>
        <p:xfrm>
          <a:off x="838200" y="2059397"/>
          <a:ext cx="5110113" cy="3828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7535C33-950D-B0A9-6A72-18FA84900E54}"/>
              </a:ext>
            </a:extLst>
          </p:cNvPr>
          <p:cNvGraphicFramePr>
            <a:graphicFrameLocks/>
          </p:cNvGraphicFramePr>
          <p:nvPr>
            <p:extLst>
              <p:ext uri="{D42A27DB-BD31-4B8C-83A1-F6EECF244321}">
                <p14:modId xmlns:p14="http://schemas.microsoft.com/office/powerpoint/2010/main" val="1480002069"/>
              </p:ext>
            </p:extLst>
          </p:nvPr>
        </p:nvGraphicFramePr>
        <p:xfrm>
          <a:off x="6700736" y="2059397"/>
          <a:ext cx="5110113" cy="388330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C0978C1B-2A24-4AAC-BD3F-F991DE8088A7}"/>
              </a:ext>
            </a:extLst>
          </p:cNvPr>
          <p:cNvSpPr txBox="1"/>
          <p:nvPr/>
        </p:nvSpPr>
        <p:spPr>
          <a:xfrm>
            <a:off x="760379" y="1160173"/>
            <a:ext cx="5669604" cy="738664"/>
          </a:xfrm>
          <a:prstGeom prst="rect">
            <a:avLst/>
          </a:prstGeom>
          <a:noFill/>
        </p:spPr>
        <p:txBody>
          <a:bodyPr wrap="square" rtlCol="0">
            <a:spAutoFit/>
          </a:bodyPr>
          <a:lstStyle/>
          <a:p>
            <a:r>
              <a:rPr lang="en-GB" sz="1400" b="1">
                <a:solidFill>
                  <a:srgbClr val="006965"/>
                </a:solidFill>
              </a:rPr>
              <a:t>The vast majority of working-age Totteridge &amp; Bowerdean residents (excluding full-time students) who are in employment work as employees. 17% are self-employed, the majority of whom employ no other people. </a:t>
            </a:r>
          </a:p>
        </p:txBody>
      </p:sp>
      <p:sp>
        <p:nvSpPr>
          <p:cNvPr id="9" name="TextBox 8">
            <a:extLst>
              <a:ext uri="{FF2B5EF4-FFF2-40B4-BE49-F238E27FC236}">
                <a16:creationId xmlns:a16="http://schemas.microsoft.com/office/drawing/2014/main" id="{7EAAEAE9-CCAF-58FD-9A6C-AC177A24486C}"/>
              </a:ext>
            </a:extLst>
          </p:cNvPr>
          <p:cNvSpPr txBox="1"/>
          <p:nvPr/>
        </p:nvSpPr>
        <p:spPr>
          <a:xfrm>
            <a:off x="6700737" y="1105291"/>
            <a:ext cx="5319408" cy="954107"/>
          </a:xfrm>
          <a:prstGeom prst="rect">
            <a:avLst/>
          </a:prstGeom>
          <a:noFill/>
        </p:spPr>
        <p:txBody>
          <a:bodyPr wrap="square" rtlCol="0">
            <a:spAutoFit/>
          </a:bodyPr>
          <a:lstStyle/>
          <a:p>
            <a:r>
              <a:rPr lang="en-GB" sz="1400" b="1" dirty="0">
                <a:solidFill>
                  <a:srgbClr val="006965"/>
                </a:solidFill>
              </a:rPr>
              <a:t>Working-age residents of Totteridge &amp; Bowerdean (excluding full-time students) who are economically inactive, are much more likely to be ‘looking after home or family’ than the county and national average. Fewer have taken early retirement.  </a:t>
            </a:r>
          </a:p>
        </p:txBody>
      </p:sp>
    </p:spTree>
    <p:extLst>
      <p:ext uri="{BB962C8B-B14F-4D97-AF65-F5344CB8AC3E}">
        <p14:creationId xmlns:p14="http://schemas.microsoft.com/office/powerpoint/2010/main" val="259439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Unemployed residents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36876" y="6430731"/>
            <a:ext cx="5338864" cy="276999"/>
          </a:xfrm>
          <a:prstGeom prst="rect">
            <a:avLst/>
          </a:prstGeom>
          <a:noFill/>
        </p:spPr>
        <p:txBody>
          <a:bodyPr wrap="square" rtlCol="0">
            <a:spAutoFit/>
          </a:bodyPr>
          <a:lstStyle/>
          <a:p>
            <a:r>
              <a:rPr lang="en-GB" sz="1200" i="1"/>
              <a:t>Base: 360 unemployed residents (excluding full-time students)</a:t>
            </a:r>
          </a:p>
        </p:txBody>
      </p:sp>
      <p:sp>
        <p:nvSpPr>
          <p:cNvPr id="2" name="TextBox 1">
            <a:extLst>
              <a:ext uri="{FF2B5EF4-FFF2-40B4-BE49-F238E27FC236}">
                <a16:creationId xmlns:a16="http://schemas.microsoft.com/office/drawing/2014/main" id="{CD7B5CFD-E0A5-F1B1-E9D7-8F6F44EB48A6}"/>
              </a:ext>
            </a:extLst>
          </p:cNvPr>
          <p:cNvSpPr txBox="1"/>
          <p:nvPr/>
        </p:nvSpPr>
        <p:spPr>
          <a:xfrm>
            <a:off x="10213109" y="6430731"/>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E75DF5CC-FA18-9D6D-E583-71727077C513}"/>
                  </a:ext>
                </a:extLst>
              </p:cNvPr>
              <p:cNvGraphicFramePr/>
              <p:nvPr>
                <p:extLst>
                  <p:ext uri="{D42A27DB-BD31-4B8C-83A1-F6EECF244321}">
                    <p14:modId xmlns:p14="http://schemas.microsoft.com/office/powerpoint/2010/main" val="2841669966"/>
                  </p:ext>
                </p:extLst>
              </p:nvPr>
            </p:nvGraphicFramePr>
            <p:xfrm>
              <a:off x="838200" y="2751564"/>
              <a:ext cx="457200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E75DF5CC-FA18-9D6D-E583-71727077C513}"/>
                  </a:ext>
                </a:extLst>
              </p:cNvPr>
              <p:cNvPicPr>
                <a:picLocks noGrp="1" noRot="1" noChangeAspect="1" noMove="1" noResize="1" noEditPoints="1" noAdjustHandles="1" noChangeArrowheads="1" noChangeShapeType="1"/>
              </p:cNvPicPr>
              <p:nvPr/>
            </p:nvPicPr>
            <p:blipFill>
              <a:blip r:embed="rId4"/>
              <a:stretch>
                <a:fillRect/>
              </a:stretch>
            </p:blipFill>
            <p:spPr>
              <a:xfrm>
                <a:off x="838200" y="2751564"/>
                <a:ext cx="4572000" cy="2743200"/>
              </a:xfrm>
              <a:prstGeom prst="rect">
                <a:avLst/>
              </a:prstGeom>
            </p:spPr>
          </p:pic>
        </mc:Fallback>
      </mc:AlternateContent>
      <p:graphicFrame>
        <p:nvGraphicFramePr>
          <p:cNvPr id="5" name="Chart 4">
            <a:extLst>
              <a:ext uri="{FF2B5EF4-FFF2-40B4-BE49-F238E27FC236}">
                <a16:creationId xmlns:a16="http://schemas.microsoft.com/office/drawing/2014/main" id="{597C87A6-C42A-F20E-4244-2D70BE49D40E}"/>
              </a:ext>
            </a:extLst>
          </p:cNvPr>
          <p:cNvGraphicFramePr>
            <a:graphicFrameLocks/>
          </p:cNvGraphicFramePr>
          <p:nvPr>
            <p:extLst>
              <p:ext uri="{D42A27DB-BD31-4B8C-83A1-F6EECF244321}">
                <p14:modId xmlns:p14="http://schemas.microsoft.com/office/powerpoint/2010/main" val="922313958"/>
              </p:ext>
            </p:extLst>
          </p:nvPr>
        </p:nvGraphicFramePr>
        <p:xfrm>
          <a:off x="6689385" y="2528076"/>
          <a:ext cx="5071355" cy="303160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A5F8071A-65AC-7A48-1387-861DA0943EA9}"/>
              </a:ext>
            </a:extLst>
          </p:cNvPr>
          <p:cNvSpPr txBox="1"/>
          <p:nvPr/>
        </p:nvSpPr>
        <p:spPr>
          <a:xfrm>
            <a:off x="7116747" y="2109858"/>
            <a:ext cx="4126148" cy="523220"/>
          </a:xfrm>
          <a:prstGeom prst="rect">
            <a:avLst/>
          </a:prstGeom>
          <a:noFill/>
        </p:spPr>
        <p:txBody>
          <a:bodyPr wrap="square" rtlCol="0">
            <a:spAutoFit/>
          </a:bodyPr>
          <a:lstStyle/>
          <a:p>
            <a:pPr algn="ctr"/>
            <a:r>
              <a:rPr lang="en-GB" sz="1400" b="1">
                <a:solidFill>
                  <a:srgbClr val="006965"/>
                </a:solidFill>
              </a:rPr>
              <a:t>A higher proportion of the ward’s unemployed residents are male than female</a:t>
            </a:r>
          </a:p>
        </p:txBody>
      </p:sp>
      <p:sp>
        <p:nvSpPr>
          <p:cNvPr id="10" name="TextBox 9">
            <a:extLst>
              <a:ext uri="{FF2B5EF4-FFF2-40B4-BE49-F238E27FC236}">
                <a16:creationId xmlns:a16="http://schemas.microsoft.com/office/drawing/2014/main" id="{85E46E92-935D-BB5A-DD53-D5E50A15EC30}"/>
              </a:ext>
            </a:extLst>
          </p:cNvPr>
          <p:cNvSpPr txBox="1"/>
          <p:nvPr/>
        </p:nvSpPr>
        <p:spPr>
          <a:xfrm>
            <a:off x="1753564" y="2038522"/>
            <a:ext cx="4126148" cy="523220"/>
          </a:xfrm>
          <a:prstGeom prst="rect">
            <a:avLst/>
          </a:prstGeom>
          <a:noFill/>
        </p:spPr>
        <p:txBody>
          <a:bodyPr wrap="square" rtlCol="0">
            <a:spAutoFit/>
          </a:bodyPr>
          <a:lstStyle/>
          <a:p>
            <a:pPr algn="ctr"/>
            <a:r>
              <a:rPr lang="en-GB" sz="1400" b="1">
                <a:solidFill>
                  <a:srgbClr val="006965"/>
                </a:solidFill>
              </a:rPr>
              <a:t>The ward’s unemployed residents are fairly evenly distributed across the four main age bands</a:t>
            </a:r>
          </a:p>
        </p:txBody>
      </p:sp>
    </p:spTree>
    <p:extLst>
      <p:ext uri="{BB962C8B-B14F-4D97-AF65-F5344CB8AC3E}">
        <p14:creationId xmlns:p14="http://schemas.microsoft.com/office/powerpoint/2010/main" val="85961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Economically inactive residents of working age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824" y="6478418"/>
            <a:ext cx="5748909"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5" name="TextBox 4">
            <a:extLst>
              <a:ext uri="{FF2B5EF4-FFF2-40B4-BE49-F238E27FC236}">
                <a16:creationId xmlns:a16="http://schemas.microsoft.com/office/drawing/2014/main" id="{8D6E1F85-7752-B579-62FE-440EA26CD1B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E1868F06-89A9-97F8-5776-E3676833F95E}"/>
                  </a:ext>
                </a:extLst>
              </p:cNvPr>
              <p:cNvGraphicFramePr/>
              <p:nvPr>
                <p:extLst>
                  <p:ext uri="{D42A27DB-BD31-4B8C-83A1-F6EECF244321}">
                    <p14:modId xmlns:p14="http://schemas.microsoft.com/office/powerpoint/2010/main" val="461023077"/>
                  </p:ext>
                </p:extLst>
              </p:nvPr>
            </p:nvGraphicFramePr>
            <p:xfrm>
              <a:off x="979251" y="2913434"/>
              <a:ext cx="4920915" cy="314657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E1868F06-89A9-97F8-5776-E3676833F95E}"/>
                  </a:ext>
                </a:extLst>
              </p:cNvPr>
              <p:cNvPicPr>
                <a:picLocks noGrp="1" noRot="1" noChangeAspect="1" noMove="1" noResize="1" noEditPoints="1" noAdjustHandles="1" noChangeArrowheads="1" noChangeShapeType="1"/>
              </p:cNvPicPr>
              <p:nvPr/>
            </p:nvPicPr>
            <p:blipFill>
              <a:blip r:embed="rId4"/>
              <a:stretch>
                <a:fillRect/>
              </a:stretch>
            </p:blipFill>
            <p:spPr>
              <a:xfrm>
                <a:off x="979251" y="2913434"/>
                <a:ext cx="4920915" cy="3146579"/>
              </a:xfrm>
              <a:prstGeom prst="rect">
                <a:avLst/>
              </a:prstGeom>
            </p:spPr>
          </p:pic>
        </mc:Fallback>
      </mc:AlternateContent>
      <p:graphicFrame>
        <p:nvGraphicFramePr>
          <p:cNvPr id="3" name="Chart 2">
            <a:extLst>
              <a:ext uri="{FF2B5EF4-FFF2-40B4-BE49-F238E27FC236}">
                <a16:creationId xmlns:a16="http://schemas.microsoft.com/office/drawing/2014/main" id="{16B3833B-F882-F3CB-511A-CD81934494C3}"/>
              </a:ext>
            </a:extLst>
          </p:cNvPr>
          <p:cNvGraphicFramePr>
            <a:graphicFrameLocks/>
          </p:cNvGraphicFramePr>
          <p:nvPr>
            <p:extLst>
              <p:ext uri="{D42A27DB-BD31-4B8C-83A1-F6EECF244321}">
                <p14:modId xmlns:p14="http://schemas.microsoft.com/office/powerpoint/2010/main" val="1004775127"/>
              </p:ext>
            </p:extLst>
          </p:nvPr>
        </p:nvGraphicFramePr>
        <p:xfrm>
          <a:off x="6621293" y="2680289"/>
          <a:ext cx="5003260" cy="304722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EC5778F-0FE5-AA35-A746-1BB6440D630D}"/>
              </a:ext>
            </a:extLst>
          </p:cNvPr>
          <p:cNvSpPr txBox="1"/>
          <p:nvPr/>
        </p:nvSpPr>
        <p:spPr>
          <a:xfrm>
            <a:off x="7059849" y="2038904"/>
            <a:ext cx="4126148" cy="523220"/>
          </a:xfrm>
          <a:prstGeom prst="rect">
            <a:avLst/>
          </a:prstGeom>
          <a:noFill/>
        </p:spPr>
        <p:txBody>
          <a:bodyPr wrap="square" rtlCol="0">
            <a:spAutoFit/>
          </a:bodyPr>
          <a:lstStyle/>
          <a:p>
            <a:pPr algn="ctr"/>
            <a:r>
              <a:rPr lang="en-GB" sz="1400" b="1">
                <a:solidFill>
                  <a:srgbClr val="006965"/>
                </a:solidFill>
              </a:rPr>
              <a:t>A higher proportion of the ward’s economically inactive working age residents are female than male</a:t>
            </a:r>
          </a:p>
        </p:txBody>
      </p:sp>
      <p:sp>
        <p:nvSpPr>
          <p:cNvPr id="10" name="TextBox 9">
            <a:extLst>
              <a:ext uri="{FF2B5EF4-FFF2-40B4-BE49-F238E27FC236}">
                <a16:creationId xmlns:a16="http://schemas.microsoft.com/office/drawing/2014/main" id="{18E3EDF3-0A85-ED6E-6185-3462E9ED0C75}"/>
              </a:ext>
            </a:extLst>
          </p:cNvPr>
          <p:cNvSpPr txBox="1"/>
          <p:nvPr/>
        </p:nvSpPr>
        <p:spPr>
          <a:xfrm>
            <a:off x="1762667" y="1980435"/>
            <a:ext cx="4333333" cy="738664"/>
          </a:xfrm>
          <a:prstGeom prst="rect">
            <a:avLst/>
          </a:prstGeom>
          <a:noFill/>
        </p:spPr>
        <p:txBody>
          <a:bodyPr wrap="square" rtlCol="0">
            <a:spAutoFit/>
          </a:bodyPr>
          <a:lstStyle/>
          <a:p>
            <a:pPr algn="ctr"/>
            <a:r>
              <a:rPr lang="en-GB" sz="1400" b="1">
                <a:solidFill>
                  <a:srgbClr val="006965"/>
                </a:solidFill>
              </a:rPr>
              <a:t>The ward’s economically inactive residents of working age tend to be older, with 4 in 10 being over the age of 50. Few are in the 16–24-year-old age bracket</a:t>
            </a:r>
          </a:p>
        </p:txBody>
      </p:sp>
    </p:spTree>
    <p:extLst>
      <p:ext uri="{BB962C8B-B14F-4D97-AF65-F5344CB8AC3E}">
        <p14:creationId xmlns:p14="http://schemas.microsoft.com/office/powerpoint/2010/main" val="274763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a:solidFill>
                  <a:srgbClr val="006965"/>
                </a:solidFill>
                <a:latin typeface="+mn-lt"/>
              </a:rPr>
              <a:t>Unemployed residents by ethnicity</a:t>
            </a:r>
          </a:p>
        </p:txBody>
      </p:sp>
      <p:sp>
        <p:nvSpPr>
          <p:cNvPr id="6" name="TextBox 5">
            <a:extLst>
              <a:ext uri="{FF2B5EF4-FFF2-40B4-BE49-F238E27FC236}">
                <a16:creationId xmlns:a16="http://schemas.microsoft.com/office/drawing/2014/main" id="{A498D419-AA4F-4896-3D66-4A34AEFF721D}"/>
              </a:ext>
            </a:extLst>
          </p:cNvPr>
          <p:cNvSpPr txBox="1"/>
          <p:nvPr/>
        </p:nvSpPr>
        <p:spPr>
          <a:xfrm>
            <a:off x="-120868" y="6492875"/>
            <a:ext cx="6267951" cy="276999"/>
          </a:xfrm>
          <a:prstGeom prst="rect">
            <a:avLst/>
          </a:prstGeom>
          <a:noFill/>
        </p:spPr>
        <p:txBody>
          <a:bodyPr wrap="square" rtlCol="0">
            <a:spAutoFit/>
          </a:bodyPr>
          <a:lstStyle/>
          <a:p>
            <a:pPr algn="r"/>
            <a:r>
              <a:rPr lang="en-GB" sz="1200" i="1"/>
              <a:t>Base: 360 unemployed residents (excluding full-time students) and all residents of working age</a:t>
            </a:r>
          </a:p>
        </p:txBody>
      </p:sp>
      <p:sp>
        <p:nvSpPr>
          <p:cNvPr id="3" name="TextBox 2">
            <a:extLst>
              <a:ext uri="{FF2B5EF4-FFF2-40B4-BE49-F238E27FC236}">
                <a16:creationId xmlns:a16="http://schemas.microsoft.com/office/drawing/2014/main" id="{AE03E3D9-1E1F-54B8-8EAC-B12158B406C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5" name="Chart 4">
            <a:extLst>
              <a:ext uri="{FF2B5EF4-FFF2-40B4-BE49-F238E27FC236}">
                <a16:creationId xmlns:a16="http://schemas.microsoft.com/office/drawing/2014/main" id="{5FE1F613-16A1-489E-9DFB-0F8754EA629C}"/>
              </a:ext>
            </a:extLst>
          </p:cNvPr>
          <p:cNvGraphicFramePr>
            <a:graphicFrameLocks/>
          </p:cNvGraphicFramePr>
          <p:nvPr>
            <p:extLst>
              <p:ext uri="{D42A27DB-BD31-4B8C-83A1-F6EECF244321}">
                <p14:modId xmlns:p14="http://schemas.microsoft.com/office/powerpoint/2010/main" val="3015380583"/>
              </p:ext>
            </p:extLst>
          </p:nvPr>
        </p:nvGraphicFramePr>
        <p:xfrm>
          <a:off x="6096000" y="1976485"/>
          <a:ext cx="5580000" cy="379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18952D4-1C9B-88D5-F07B-487FAC3C3C7D}"/>
              </a:ext>
            </a:extLst>
          </p:cNvPr>
          <p:cNvSpPr txBox="1"/>
          <p:nvPr/>
        </p:nvSpPr>
        <p:spPr>
          <a:xfrm>
            <a:off x="838200" y="2861796"/>
            <a:ext cx="4263189" cy="2246769"/>
          </a:xfrm>
          <a:prstGeom prst="rect">
            <a:avLst/>
          </a:prstGeom>
          <a:noFill/>
          <a:ln w="12700">
            <a:noFill/>
          </a:ln>
        </p:spPr>
        <p:txBody>
          <a:bodyPr wrap="square" rtlCol="0">
            <a:spAutoFit/>
          </a:bodyPr>
          <a:lstStyle/>
          <a:p>
            <a:r>
              <a:rPr lang="en-GB" sz="1400" dirty="0"/>
              <a:t>Of the 360 residents classified as unemployed at the time of the 2021 Census, the majority were of white or Asian ethnicity (see columns in the chart to the right).</a:t>
            </a:r>
          </a:p>
          <a:p>
            <a:r>
              <a:rPr lang="en-GB" sz="1400" dirty="0"/>
              <a:t> </a:t>
            </a:r>
          </a:p>
          <a:p>
            <a:r>
              <a:rPr lang="en-GB" sz="1400" dirty="0"/>
              <a:t>When comparing the unemployed population with the population of the ward as a whole, those who identify themselves as being of mixed or multiple ethnic group ethnicity or a being of black ethnicity are most likely to be unemployed (see dots in the chart to the right). </a:t>
            </a:r>
          </a:p>
          <a:p>
            <a:endParaRPr lang="en-GB" sz="1400" dirty="0"/>
          </a:p>
        </p:txBody>
      </p:sp>
      <p:sp>
        <p:nvSpPr>
          <p:cNvPr id="10" name="TextBox 9">
            <a:extLst>
              <a:ext uri="{FF2B5EF4-FFF2-40B4-BE49-F238E27FC236}">
                <a16:creationId xmlns:a16="http://schemas.microsoft.com/office/drawing/2014/main" id="{66F95F85-8210-244D-A5A5-70BDBD70A899}"/>
              </a:ext>
            </a:extLst>
          </p:cNvPr>
          <p:cNvSpPr txBox="1"/>
          <p:nvPr/>
        </p:nvSpPr>
        <p:spPr>
          <a:xfrm>
            <a:off x="6217761" y="1120860"/>
            <a:ext cx="5225794" cy="523220"/>
          </a:xfrm>
          <a:prstGeom prst="rect">
            <a:avLst/>
          </a:prstGeom>
          <a:noFill/>
        </p:spPr>
        <p:txBody>
          <a:bodyPr wrap="square" rtlCol="0">
            <a:spAutoFit/>
          </a:bodyPr>
          <a:lstStyle/>
          <a:p>
            <a:r>
              <a:rPr lang="en-GB" sz="1400" b="1" dirty="0">
                <a:solidFill>
                  <a:srgbClr val="006965"/>
                </a:solidFill>
              </a:rPr>
              <a:t>The majority of the ward’s unemployed residents are of white or Asian ethnicity </a:t>
            </a:r>
          </a:p>
        </p:txBody>
      </p:sp>
    </p:spTree>
    <p:extLst>
      <p:ext uri="{BB962C8B-B14F-4D97-AF65-F5344CB8AC3E}">
        <p14:creationId xmlns:p14="http://schemas.microsoft.com/office/powerpoint/2010/main" val="420434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a:solidFill>
                  <a:srgbClr val="006965"/>
                </a:solidFill>
                <a:latin typeface="+mn-lt"/>
              </a:rPr>
              <a:t>Economically inactive residents by ethnicity</a:t>
            </a:r>
          </a:p>
        </p:txBody>
      </p:sp>
      <p:sp>
        <p:nvSpPr>
          <p:cNvPr id="5" name="TextBox 4">
            <a:extLst>
              <a:ext uri="{FF2B5EF4-FFF2-40B4-BE49-F238E27FC236}">
                <a16:creationId xmlns:a16="http://schemas.microsoft.com/office/drawing/2014/main" id="{DE33BB71-785B-EB1E-BAE7-4DB824A6E9E4}"/>
              </a:ext>
            </a:extLst>
          </p:cNvPr>
          <p:cNvSpPr txBox="1"/>
          <p:nvPr/>
        </p:nvSpPr>
        <p:spPr>
          <a:xfrm>
            <a:off x="0" y="6492875"/>
            <a:ext cx="5777484"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6" name="TextBox 5">
            <a:extLst>
              <a:ext uri="{FF2B5EF4-FFF2-40B4-BE49-F238E27FC236}">
                <a16:creationId xmlns:a16="http://schemas.microsoft.com/office/drawing/2014/main" id="{10C79DF7-D879-3206-A78B-91BF6557E56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3"/>
              </a:rPr>
              <a:t>Source: Census, 2021, ONS </a:t>
            </a:r>
            <a:endParaRPr lang="en-GB" sz="1200" i="1"/>
          </a:p>
        </p:txBody>
      </p:sp>
      <p:sp>
        <p:nvSpPr>
          <p:cNvPr id="8" name="TextBox 7">
            <a:extLst>
              <a:ext uri="{FF2B5EF4-FFF2-40B4-BE49-F238E27FC236}">
                <a16:creationId xmlns:a16="http://schemas.microsoft.com/office/drawing/2014/main" id="{A0A51D06-3C0F-AE74-1B5D-8DEFA6E3C6EF}"/>
              </a:ext>
            </a:extLst>
          </p:cNvPr>
          <p:cNvSpPr txBox="1"/>
          <p:nvPr/>
        </p:nvSpPr>
        <p:spPr>
          <a:xfrm>
            <a:off x="6299786" y="1332676"/>
            <a:ext cx="5557920" cy="523220"/>
          </a:xfrm>
          <a:prstGeom prst="rect">
            <a:avLst/>
          </a:prstGeom>
          <a:noFill/>
        </p:spPr>
        <p:txBody>
          <a:bodyPr wrap="square" rtlCol="0">
            <a:spAutoFit/>
          </a:bodyPr>
          <a:lstStyle/>
          <a:p>
            <a:r>
              <a:rPr lang="en-GB" sz="1400" b="1" dirty="0">
                <a:solidFill>
                  <a:srgbClr val="006965"/>
                </a:solidFill>
              </a:rPr>
              <a:t>The majority of economically inactive residents are either </a:t>
            </a:r>
            <a:r>
              <a:rPr lang="en-GB" sz="1400" b="1">
                <a:solidFill>
                  <a:srgbClr val="006965"/>
                </a:solidFill>
              </a:rPr>
              <a:t>of white </a:t>
            </a:r>
            <a:r>
              <a:rPr lang="en-GB" sz="1400" b="1" dirty="0">
                <a:solidFill>
                  <a:srgbClr val="006965"/>
                </a:solidFill>
              </a:rPr>
              <a:t>or Asian ethnicity</a:t>
            </a:r>
          </a:p>
        </p:txBody>
      </p:sp>
      <p:sp>
        <p:nvSpPr>
          <p:cNvPr id="9" name="TextBox 8">
            <a:extLst>
              <a:ext uri="{FF2B5EF4-FFF2-40B4-BE49-F238E27FC236}">
                <a16:creationId xmlns:a16="http://schemas.microsoft.com/office/drawing/2014/main" id="{FB320E6F-5AAD-E332-589C-698E8E05881B}"/>
              </a:ext>
            </a:extLst>
          </p:cNvPr>
          <p:cNvSpPr txBox="1"/>
          <p:nvPr/>
        </p:nvSpPr>
        <p:spPr>
          <a:xfrm>
            <a:off x="838200" y="2568833"/>
            <a:ext cx="4263189" cy="2677656"/>
          </a:xfrm>
          <a:prstGeom prst="rect">
            <a:avLst/>
          </a:prstGeom>
          <a:noFill/>
          <a:ln w="12700">
            <a:noFill/>
          </a:ln>
        </p:spPr>
        <p:txBody>
          <a:bodyPr wrap="square" rtlCol="0">
            <a:spAutoFit/>
          </a:bodyPr>
          <a:lstStyle/>
          <a:p>
            <a:r>
              <a:rPr lang="en-GB" sz="1400" dirty="0"/>
              <a:t>Of the 1,300 working age residents, excluding full-time students, classified as economically inactive at the time of the 2021 Census, the majority were of Asian or white ethnicity (see columns in the chart to the right).  </a:t>
            </a:r>
          </a:p>
          <a:p>
            <a:endParaRPr lang="en-GB" sz="1400" dirty="0"/>
          </a:p>
          <a:p>
            <a:r>
              <a:rPr lang="en-GB" sz="1400" dirty="0"/>
              <a:t>When comparing the ethnic profile of the ward’s economically inactive population with the ethnic profile of the population of the ward as a whole, those who identify themselves as being of Asian ethnicity are more likely to be economically inactive than those from other ethnic groups (see dots in the chart to the right). </a:t>
            </a:r>
          </a:p>
          <a:p>
            <a:endParaRPr lang="en-GB" sz="1400" dirty="0"/>
          </a:p>
        </p:txBody>
      </p:sp>
      <p:graphicFrame>
        <p:nvGraphicFramePr>
          <p:cNvPr id="2" name="Chart 1">
            <a:extLst>
              <a:ext uri="{FF2B5EF4-FFF2-40B4-BE49-F238E27FC236}">
                <a16:creationId xmlns:a16="http://schemas.microsoft.com/office/drawing/2014/main" id="{96E0BAF2-A257-471E-BD51-57212344BFF5}"/>
              </a:ext>
            </a:extLst>
          </p:cNvPr>
          <p:cNvGraphicFramePr>
            <a:graphicFrameLocks/>
          </p:cNvGraphicFramePr>
          <p:nvPr>
            <p:extLst>
              <p:ext uri="{D42A27DB-BD31-4B8C-83A1-F6EECF244321}">
                <p14:modId xmlns:p14="http://schemas.microsoft.com/office/powerpoint/2010/main" val="2812556383"/>
              </p:ext>
            </p:extLst>
          </p:nvPr>
        </p:nvGraphicFramePr>
        <p:xfrm>
          <a:off x="6173172" y="2387352"/>
          <a:ext cx="5474100" cy="3531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569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Unemployed residents by highest level of qualification</a:t>
            </a:r>
          </a:p>
        </p:txBody>
      </p:sp>
      <p:sp>
        <p:nvSpPr>
          <p:cNvPr id="9" name="TextBox 8">
            <a:extLst>
              <a:ext uri="{FF2B5EF4-FFF2-40B4-BE49-F238E27FC236}">
                <a16:creationId xmlns:a16="http://schemas.microsoft.com/office/drawing/2014/main" id="{55A17546-0E24-3216-87C1-7D14591D1524}"/>
              </a:ext>
            </a:extLst>
          </p:cNvPr>
          <p:cNvSpPr txBox="1"/>
          <p:nvPr/>
        </p:nvSpPr>
        <p:spPr>
          <a:xfrm>
            <a:off x="-1210767" y="6478417"/>
            <a:ext cx="5338864" cy="276999"/>
          </a:xfrm>
          <a:prstGeom prst="rect">
            <a:avLst/>
          </a:prstGeom>
          <a:noFill/>
        </p:spPr>
        <p:txBody>
          <a:bodyPr wrap="square" rtlCol="0">
            <a:spAutoFit/>
          </a:bodyPr>
          <a:lstStyle/>
          <a:p>
            <a:pPr algn="r"/>
            <a:r>
              <a:rPr lang="en-GB" sz="1200" i="1"/>
              <a:t>Base: 360 unemployed residents (excluding full-time students)</a:t>
            </a:r>
          </a:p>
        </p:txBody>
      </p:sp>
      <p:sp>
        <p:nvSpPr>
          <p:cNvPr id="3" name="TextBox 2">
            <a:extLst>
              <a:ext uri="{FF2B5EF4-FFF2-40B4-BE49-F238E27FC236}">
                <a16:creationId xmlns:a16="http://schemas.microsoft.com/office/drawing/2014/main" id="{F80C6277-3537-0CCA-1E1D-4571DA85BB5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5" name="Chart 4">
            <a:extLst>
              <a:ext uri="{FF2B5EF4-FFF2-40B4-BE49-F238E27FC236}">
                <a16:creationId xmlns:a16="http://schemas.microsoft.com/office/drawing/2014/main" id="{DC2112AE-DCBC-4503-804D-72D5FBA6B68E}"/>
              </a:ext>
            </a:extLst>
          </p:cNvPr>
          <p:cNvGraphicFramePr>
            <a:graphicFrameLocks/>
          </p:cNvGraphicFramePr>
          <p:nvPr>
            <p:extLst>
              <p:ext uri="{D42A27DB-BD31-4B8C-83A1-F6EECF244321}">
                <p14:modId xmlns:p14="http://schemas.microsoft.com/office/powerpoint/2010/main" val="1474702017"/>
              </p:ext>
            </p:extLst>
          </p:nvPr>
        </p:nvGraphicFramePr>
        <p:xfrm>
          <a:off x="6096000" y="2269998"/>
          <a:ext cx="5655600" cy="35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F8C487B-BC83-A82C-93E5-ECA6137436F8}"/>
              </a:ext>
            </a:extLst>
          </p:cNvPr>
          <p:cNvSpPr txBox="1"/>
          <p:nvPr/>
        </p:nvSpPr>
        <p:spPr>
          <a:xfrm>
            <a:off x="6100863" y="1152308"/>
            <a:ext cx="5319408" cy="954107"/>
          </a:xfrm>
          <a:prstGeom prst="rect">
            <a:avLst/>
          </a:prstGeom>
          <a:noFill/>
        </p:spPr>
        <p:txBody>
          <a:bodyPr wrap="square" rtlCol="0">
            <a:spAutoFit/>
          </a:bodyPr>
          <a:lstStyle/>
          <a:p>
            <a:r>
              <a:rPr lang="en-GB" sz="1400" b="1" dirty="0">
                <a:solidFill>
                  <a:srgbClr val="006965"/>
                </a:solidFill>
              </a:rPr>
              <a:t>Just under a third of Totteridge &amp; </a:t>
            </a:r>
            <a:r>
              <a:rPr lang="en-GB" sz="1400" b="1" dirty="0" err="1">
                <a:solidFill>
                  <a:srgbClr val="006965"/>
                </a:solidFill>
              </a:rPr>
              <a:t>Bowerdean</a:t>
            </a:r>
            <a:r>
              <a:rPr lang="en-GB" sz="1400" b="1" dirty="0">
                <a:solidFill>
                  <a:srgbClr val="006965"/>
                </a:solidFill>
              </a:rPr>
              <a:t> residents who were unemployed at the time of the 2021 Census had a degree (or higher) level qualification. Just under a third had no or only level 1 / entry level qualifications. </a:t>
            </a:r>
          </a:p>
        </p:txBody>
      </p:sp>
      <p:sp>
        <p:nvSpPr>
          <p:cNvPr id="7" name="TextBox 6">
            <a:extLst>
              <a:ext uri="{FF2B5EF4-FFF2-40B4-BE49-F238E27FC236}">
                <a16:creationId xmlns:a16="http://schemas.microsoft.com/office/drawing/2014/main" id="{94655DBE-7EAD-BFD4-ECC1-43351296E4EB}"/>
              </a:ext>
            </a:extLst>
          </p:cNvPr>
          <p:cNvSpPr txBox="1"/>
          <p:nvPr/>
        </p:nvSpPr>
        <p:spPr>
          <a:xfrm>
            <a:off x="838200" y="2861796"/>
            <a:ext cx="4786745" cy="2031325"/>
          </a:xfrm>
          <a:prstGeom prst="rect">
            <a:avLst/>
          </a:prstGeom>
          <a:noFill/>
          <a:ln w="12700">
            <a:noFill/>
          </a:ln>
        </p:spPr>
        <p:txBody>
          <a:bodyPr wrap="square" rtlCol="0">
            <a:spAutoFit/>
          </a:bodyPr>
          <a:lstStyle/>
          <a:p>
            <a:r>
              <a:rPr lang="en-GB" sz="1400" dirty="0"/>
              <a:t>Just under a third (32%) of Totteridge &amp; </a:t>
            </a:r>
            <a:r>
              <a:rPr lang="en-GB" sz="1400" dirty="0" err="1"/>
              <a:t>Bowerdean</a:t>
            </a:r>
            <a:r>
              <a:rPr lang="en-GB" sz="1400" dirty="0"/>
              <a:t> residents who were unemployed at the time of the 2021 Census had a degree (or higher) level qualification. Just under a third (31%) had no or level 1 / entry level qualifications. </a:t>
            </a:r>
          </a:p>
          <a:p>
            <a:endParaRPr lang="en-GB" sz="1400" dirty="0"/>
          </a:p>
          <a:p>
            <a:r>
              <a:rPr lang="en-GB" sz="1400" dirty="0"/>
              <a:t>When compared to the qualification levels held by working-age residents (slide 44), those who are unemployed are more likely to have lower-level qualifications.  </a:t>
            </a:r>
          </a:p>
          <a:p>
            <a:endParaRPr lang="en-GB" sz="1400" dirty="0"/>
          </a:p>
        </p:txBody>
      </p:sp>
    </p:spTree>
    <p:extLst>
      <p:ext uri="{BB962C8B-B14F-4D97-AF65-F5344CB8AC3E}">
        <p14:creationId xmlns:p14="http://schemas.microsoft.com/office/powerpoint/2010/main" val="111714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Economically inactive residents by highest level of qualification</a:t>
            </a:r>
          </a:p>
        </p:txBody>
      </p:sp>
      <p:sp>
        <p:nvSpPr>
          <p:cNvPr id="5" name="TextBox 4">
            <a:extLst>
              <a:ext uri="{FF2B5EF4-FFF2-40B4-BE49-F238E27FC236}">
                <a16:creationId xmlns:a16="http://schemas.microsoft.com/office/drawing/2014/main" id="{00D13D5F-699C-856A-D1FB-0B6A8A496210}"/>
              </a:ext>
            </a:extLst>
          </p:cNvPr>
          <p:cNvSpPr txBox="1"/>
          <p:nvPr/>
        </p:nvSpPr>
        <p:spPr>
          <a:xfrm>
            <a:off x="-166177" y="6484395"/>
            <a:ext cx="5910834"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6" name="TextBox 5">
            <a:extLst>
              <a:ext uri="{FF2B5EF4-FFF2-40B4-BE49-F238E27FC236}">
                <a16:creationId xmlns:a16="http://schemas.microsoft.com/office/drawing/2014/main" id="{96FADB45-3DA1-86C8-2EF6-7CDB9DF31937}"/>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3" name="Chart 2">
            <a:extLst>
              <a:ext uri="{FF2B5EF4-FFF2-40B4-BE49-F238E27FC236}">
                <a16:creationId xmlns:a16="http://schemas.microsoft.com/office/drawing/2014/main" id="{6C33CF57-2357-441F-B539-B0AD80BFD089}"/>
              </a:ext>
            </a:extLst>
          </p:cNvPr>
          <p:cNvGraphicFramePr>
            <a:graphicFrameLocks/>
          </p:cNvGraphicFramePr>
          <p:nvPr>
            <p:extLst>
              <p:ext uri="{D42A27DB-BD31-4B8C-83A1-F6EECF244321}">
                <p14:modId xmlns:p14="http://schemas.microsoft.com/office/powerpoint/2010/main" val="1840740706"/>
              </p:ext>
            </p:extLst>
          </p:nvPr>
        </p:nvGraphicFramePr>
        <p:xfrm>
          <a:off x="6043800" y="2228092"/>
          <a:ext cx="5310000" cy="347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67CB852-9D08-384E-FC80-33AFB477A350}"/>
              </a:ext>
            </a:extLst>
          </p:cNvPr>
          <p:cNvSpPr txBox="1"/>
          <p:nvPr/>
        </p:nvSpPr>
        <p:spPr>
          <a:xfrm>
            <a:off x="6100863" y="1152308"/>
            <a:ext cx="5319408" cy="954107"/>
          </a:xfrm>
          <a:prstGeom prst="rect">
            <a:avLst/>
          </a:prstGeom>
          <a:noFill/>
        </p:spPr>
        <p:txBody>
          <a:bodyPr wrap="square" rtlCol="0">
            <a:spAutoFit/>
          </a:bodyPr>
          <a:lstStyle/>
          <a:p>
            <a:r>
              <a:rPr lang="en-GB" sz="1400" b="1" dirty="0">
                <a:solidFill>
                  <a:srgbClr val="006965"/>
                </a:solidFill>
              </a:rPr>
              <a:t>Just under a third of Totteridge &amp; Bowerdean working-age residents who were economically inactive at the time of the 2021 Census had no qualifications. With a further 16% having low level qualifications (level 1 and below). </a:t>
            </a:r>
          </a:p>
        </p:txBody>
      </p:sp>
      <p:sp>
        <p:nvSpPr>
          <p:cNvPr id="8" name="TextBox 7">
            <a:extLst>
              <a:ext uri="{FF2B5EF4-FFF2-40B4-BE49-F238E27FC236}">
                <a16:creationId xmlns:a16="http://schemas.microsoft.com/office/drawing/2014/main" id="{9093789C-BE8E-283C-C712-6DF3E1591515}"/>
              </a:ext>
            </a:extLst>
          </p:cNvPr>
          <p:cNvSpPr txBox="1"/>
          <p:nvPr/>
        </p:nvSpPr>
        <p:spPr>
          <a:xfrm>
            <a:off x="838200" y="2861796"/>
            <a:ext cx="4786745" cy="2462213"/>
          </a:xfrm>
          <a:prstGeom prst="rect">
            <a:avLst/>
          </a:prstGeom>
          <a:noFill/>
          <a:ln w="12700">
            <a:noFill/>
          </a:ln>
        </p:spPr>
        <p:txBody>
          <a:bodyPr wrap="square" rtlCol="0">
            <a:spAutoFit/>
          </a:bodyPr>
          <a:lstStyle/>
          <a:p>
            <a:r>
              <a:rPr lang="en-GB" sz="1400" dirty="0"/>
              <a:t>Just under a third (31%) of Totteridge &amp; Bowerdean working-age residents who were economically inactive at the time of the 2021 Census have no qualifications. With a further 16% having low level qualifications (level 1 and below). </a:t>
            </a:r>
          </a:p>
          <a:p>
            <a:endParaRPr lang="en-GB" sz="1400" dirty="0"/>
          </a:p>
          <a:p>
            <a:r>
              <a:rPr lang="en-GB" sz="1400" dirty="0"/>
              <a:t>When compared to the qualification levels held by working-age residents (slide 44), those who are economically inactive are more likely to have no or lower-level qualifications. They are also more likely to have no or lower-level qualifications than those who are unemployed.   </a:t>
            </a:r>
          </a:p>
          <a:p>
            <a:endParaRPr lang="en-GB" sz="1400" dirty="0"/>
          </a:p>
        </p:txBody>
      </p:sp>
    </p:spTree>
    <p:extLst>
      <p:ext uri="{BB962C8B-B14F-4D97-AF65-F5344CB8AC3E}">
        <p14:creationId xmlns:p14="http://schemas.microsoft.com/office/powerpoint/2010/main" val="366970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F79-A1A1-AB47-6621-4D39F14F8DEB}"/>
              </a:ext>
            </a:extLst>
          </p:cNvPr>
          <p:cNvSpPr>
            <a:spLocks noGrp="1"/>
          </p:cNvSpPr>
          <p:nvPr>
            <p:ph type="title"/>
          </p:nvPr>
        </p:nvSpPr>
        <p:spPr>
          <a:xfrm>
            <a:off x="838200" y="683274"/>
            <a:ext cx="5105400" cy="1325563"/>
          </a:xfrm>
        </p:spPr>
        <p:txBody>
          <a:bodyPr>
            <a:noAutofit/>
          </a:bodyPr>
          <a:lstStyle/>
          <a:p>
            <a:r>
              <a:rPr lang="en-GB" sz="3600" b="1">
                <a:solidFill>
                  <a:srgbClr val="006965"/>
                </a:solidFill>
                <a:latin typeface="+mn-lt"/>
              </a:rPr>
              <a:t>Unemployed residents by socio-economic classification </a:t>
            </a:r>
          </a:p>
        </p:txBody>
      </p:sp>
      <p:sp>
        <p:nvSpPr>
          <p:cNvPr id="5" name="TextBox 4">
            <a:extLst>
              <a:ext uri="{FF2B5EF4-FFF2-40B4-BE49-F238E27FC236}">
                <a16:creationId xmlns:a16="http://schemas.microsoft.com/office/drawing/2014/main" id="{ECEF4CB8-D861-D3B2-7827-421BE436DF09}"/>
              </a:ext>
            </a:extLst>
          </p:cNvPr>
          <p:cNvSpPr txBox="1"/>
          <p:nvPr/>
        </p:nvSpPr>
        <p:spPr>
          <a:xfrm>
            <a:off x="79018" y="6238959"/>
            <a:ext cx="5338864" cy="276999"/>
          </a:xfrm>
          <a:prstGeom prst="rect">
            <a:avLst/>
          </a:prstGeom>
          <a:noFill/>
        </p:spPr>
        <p:txBody>
          <a:bodyPr wrap="square" rtlCol="0">
            <a:spAutoFit/>
          </a:bodyPr>
          <a:lstStyle/>
          <a:p>
            <a:r>
              <a:rPr lang="en-GB" sz="1200" i="1"/>
              <a:t>Base: 360 unemployed residents (excluding full-time students)</a:t>
            </a:r>
          </a:p>
        </p:txBody>
      </p:sp>
      <p:sp>
        <p:nvSpPr>
          <p:cNvPr id="3" name="TextBox 2">
            <a:extLst>
              <a:ext uri="{FF2B5EF4-FFF2-40B4-BE49-F238E27FC236}">
                <a16:creationId xmlns:a16="http://schemas.microsoft.com/office/drawing/2014/main" id="{5CBEB5EC-1C99-D3FF-B256-A2E80C4629CA}"/>
              </a:ext>
            </a:extLst>
          </p:cNvPr>
          <p:cNvSpPr txBox="1"/>
          <p:nvPr/>
        </p:nvSpPr>
        <p:spPr>
          <a:xfrm>
            <a:off x="85223" y="6515958"/>
            <a:ext cx="6104021" cy="276999"/>
          </a:xfrm>
          <a:prstGeom prst="rect">
            <a:avLst/>
          </a:prstGeom>
          <a:noFill/>
        </p:spPr>
        <p:txBody>
          <a:bodyPr wrap="square" rtlCol="0">
            <a:spAutoFit/>
          </a:bodyPr>
          <a:lstStyle/>
          <a:p>
            <a:r>
              <a:rPr lang="en-GB" sz="1200" i="1"/>
              <a:t>Note, we are unable to replicate this analysis for economically inactive residents of working age.</a:t>
            </a:r>
          </a:p>
        </p:txBody>
      </p:sp>
      <p:sp>
        <p:nvSpPr>
          <p:cNvPr id="8" name="TextBox 7">
            <a:extLst>
              <a:ext uri="{FF2B5EF4-FFF2-40B4-BE49-F238E27FC236}">
                <a16:creationId xmlns:a16="http://schemas.microsoft.com/office/drawing/2014/main" id="{54F6BF52-8BC2-E514-6C31-904E7C149A8E}"/>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567B74AD-2F43-4249-816F-F58D30035304}"/>
              </a:ext>
            </a:extLst>
          </p:cNvPr>
          <p:cNvGraphicFramePr>
            <a:graphicFrameLocks/>
          </p:cNvGraphicFramePr>
          <p:nvPr>
            <p:extLst>
              <p:ext uri="{D42A27DB-BD31-4B8C-83A1-F6EECF244321}">
                <p14:modId xmlns:p14="http://schemas.microsoft.com/office/powerpoint/2010/main" val="2997356519"/>
              </p:ext>
            </p:extLst>
          </p:nvPr>
        </p:nvGraphicFramePr>
        <p:xfrm>
          <a:off x="6489038" y="2008837"/>
          <a:ext cx="5446800" cy="408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820DC76-C362-8665-31F1-A0D7D9CE5107}"/>
              </a:ext>
            </a:extLst>
          </p:cNvPr>
          <p:cNvSpPr txBox="1"/>
          <p:nvPr/>
        </p:nvSpPr>
        <p:spPr>
          <a:xfrm>
            <a:off x="838200" y="2861796"/>
            <a:ext cx="4786745" cy="1815882"/>
          </a:xfrm>
          <a:prstGeom prst="rect">
            <a:avLst/>
          </a:prstGeom>
          <a:noFill/>
          <a:ln w="12700">
            <a:noFill/>
          </a:ln>
        </p:spPr>
        <p:txBody>
          <a:bodyPr wrap="square" rtlCol="0">
            <a:spAutoFit/>
          </a:bodyPr>
          <a:lstStyle/>
          <a:p>
            <a:r>
              <a:rPr lang="en-GB" sz="1400" dirty="0"/>
              <a:t>At the time of the 2021 Census, just over half (56%) of Totteridge &amp; </a:t>
            </a:r>
            <a:r>
              <a:rPr lang="en-GB" sz="1400" dirty="0" err="1"/>
              <a:t>Bowerdean’s</a:t>
            </a:r>
            <a:r>
              <a:rPr lang="en-GB" sz="1400" dirty="0"/>
              <a:t> unemployed residents had never worked or were long-term unemployed. This was higher than the county (48%) and national (54%) averages.</a:t>
            </a:r>
          </a:p>
          <a:p>
            <a:endParaRPr lang="en-GB" sz="1400" dirty="0"/>
          </a:p>
          <a:p>
            <a:r>
              <a:rPr lang="en-GB" sz="1400" dirty="0"/>
              <a:t>12% usually worked in managerial, admin or professional roles and 20% usually worked in semi-routine or routine operations. </a:t>
            </a:r>
          </a:p>
          <a:p>
            <a:endParaRPr lang="en-GB" sz="1400" dirty="0"/>
          </a:p>
        </p:txBody>
      </p:sp>
      <p:sp>
        <p:nvSpPr>
          <p:cNvPr id="7" name="TextBox 6">
            <a:extLst>
              <a:ext uri="{FF2B5EF4-FFF2-40B4-BE49-F238E27FC236}">
                <a16:creationId xmlns:a16="http://schemas.microsoft.com/office/drawing/2014/main" id="{89947304-1C42-7547-4802-D42BC2CD80D2}"/>
              </a:ext>
            </a:extLst>
          </p:cNvPr>
          <p:cNvSpPr txBox="1"/>
          <p:nvPr/>
        </p:nvSpPr>
        <p:spPr>
          <a:xfrm>
            <a:off x="6616430" y="1365140"/>
            <a:ext cx="5319408" cy="523220"/>
          </a:xfrm>
          <a:prstGeom prst="rect">
            <a:avLst/>
          </a:prstGeom>
          <a:noFill/>
        </p:spPr>
        <p:txBody>
          <a:bodyPr wrap="square" rtlCol="0">
            <a:spAutoFit/>
          </a:bodyPr>
          <a:lstStyle/>
          <a:p>
            <a:r>
              <a:rPr lang="en-GB" sz="1400" b="1" dirty="0">
                <a:solidFill>
                  <a:srgbClr val="006965"/>
                </a:solidFill>
              </a:rPr>
              <a:t>Over half of the ward’s unemployed residents are classified as long-term unemployed or have never worked. </a:t>
            </a:r>
          </a:p>
        </p:txBody>
      </p:sp>
    </p:spTree>
    <p:extLst>
      <p:ext uri="{BB962C8B-B14F-4D97-AF65-F5344CB8AC3E}">
        <p14:creationId xmlns:p14="http://schemas.microsoft.com/office/powerpoint/2010/main" val="96170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314403" y="274259"/>
            <a:ext cx="10515600" cy="1325563"/>
          </a:xfrm>
        </p:spPr>
        <p:txBody>
          <a:bodyPr>
            <a:normAutofit/>
          </a:bodyPr>
          <a:lstStyle/>
          <a:p>
            <a:r>
              <a:rPr lang="en-GB" sz="4000" b="1">
                <a:solidFill>
                  <a:srgbClr val="006965"/>
                </a:solidFill>
                <a:latin typeface="+mn-lt"/>
              </a:rPr>
              <a:t>Unemployment-related benefit claimants (the Claimant Count)</a:t>
            </a:r>
          </a:p>
        </p:txBody>
      </p:sp>
      <p:sp>
        <p:nvSpPr>
          <p:cNvPr id="5" name="TextBox 4">
            <a:extLst>
              <a:ext uri="{FF2B5EF4-FFF2-40B4-BE49-F238E27FC236}">
                <a16:creationId xmlns:a16="http://schemas.microsoft.com/office/drawing/2014/main" id="{25500997-15A2-994B-D546-EE9807389B14}"/>
              </a:ext>
            </a:extLst>
          </p:cNvPr>
          <p:cNvSpPr txBox="1"/>
          <p:nvPr/>
        </p:nvSpPr>
        <p:spPr>
          <a:xfrm>
            <a:off x="314403" y="1690688"/>
            <a:ext cx="6187997" cy="3970318"/>
          </a:xfrm>
          <a:prstGeom prst="rect">
            <a:avLst/>
          </a:prstGeom>
          <a:noFill/>
          <a:ln w="12700">
            <a:noFill/>
          </a:ln>
        </p:spPr>
        <p:txBody>
          <a:bodyPr wrap="square" rtlCol="0">
            <a:spAutoFit/>
          </a:bodyPr>
          <a:lstStyle/>
          <a:p>
            <a:endParaRPr lang="en-GB" sz="1400" dirty="0"/>
          </a:p>
          <a:p>
            <a:r>
              <a:rPr lang="en-GB" sz="1400" dirty="0">
                <a:effectLst/>
                <a:latin typeface="Calibri" panose="020F0502020204030204" pitchFamily="34" charset="0"/>
                <a:ea typeface="Calibri" panose="020F0502020204030204" pitchFamily="34" charset="0"/>
                <a:cs typeface="Arial" panose="020B0604020202020204" pitchFamily="34" charset="0"/>
              </a:rPr>
              <a:t>In April 2023, </a:t>
            </a: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365</a:t>
            </a:r>
            <a:r>
              <a:rPr lang="en-GB" sz="1400" dirty="0">
                <a:effectLst/>
                <a:latin typeface="Calibri" panose="020F0502020204030204" pitchFamily="34" charset="0"/>
                <a:ea typeface="Calibri" panose="020F0502020204030204" pitchFamily="34" charset="0"/>
                <a:cs typeface="Arial" panose="020B0604020202020204" pitchFamily="34" charset="0"/>
              </a:rPr>
              <a:t> Totteridge &amp; </a:t>
            </a:r>
            <a:r>
              <a:rPr lang="en-GB" sz="1400" dirty="0" err="1">
                <a:effectLst/>
                <a:latin typeface="Calibri" panose="020F0502020204030204" pitchFamily="34" charset="0"/>
                <a:ea typeface="Calibri" panose="020F0502020204030204" pitchFamily="34" charset="0"/>
                <a:cs typeface="Arial" panose="020B0604020202020204" pitchFamily="34" charset="0"/>
              </a:rPr>
              <a:t>Bowerdean</a:t>
            </a:r>
            <a:r>
              <a:rPr lang="en-GB" sz="1400" dirty="0">
                <a:effectLst/>
                <a:latin typeface="Calibri" panose="020F0502020204030204" pitchFamily="34" charset="0"/>
                <a:ea typeface="Calibri" panose="020F0502020204030204" pitchFamily="34" charset="0"/>
                <a:cs typeface="Arial" panose="020B0604020202020204" pitchFamily="34" charset="0"/>
              </a:rPr>
              <a:t> residents were claiming unemployment-related benefits. </a:t>
            </a:r>
          </a:p>
          <a:p>
            <a:endParaRPr lang="en-GB" sz="1400" b="1" dirty="0">
              <a:solidFill>
                <a:srgbClr val="006965"/>
              </a:solidFill>
              <a:latin typeface="Calibri" panose="020F0502020204030204" pitchFamily="34" charset="0"/>
              <a:cs typeface="Arial" panose="020B0604020202020204" pitchFamily="34" charset="0"/>
            </a:endParaRPr>
          </a:p>
          <a:p>
            <a:r>
              <a:rPr lang="en-GB" sz="1400" dirty="0"/>
              <a:t>Prior to the onset of the Covid-19 pandemic, the claimant rate</a:t>
            </a:r>
            <a:r>
              <a:rPr lang="en-GB" sz="1400" baseline="30000" dirty="0"/>
              <a:t>1</a:t>
            </a:r>
            <a:r>
              <a:rPr lang="en-GB" sz="1400" dirty="0"/>
              <a:t> for Totteridge &amp; </a:t>
            </a:r>
            <a:r>
              <a:rPr lang="en-GB" sz="1400" dirty="0" err="1"/>
              <a:t>Bowerdean</a:t>
            </a:r>
            <a:r>
              <a:rPr lang="en-GB" sz="1400" dirty="0"/>
              <a:t> was higher than the Buckinghamshire average, and slightly higher than the national average.  </a:t>
            </a:r>
          </a:p>
          <a:p>
            <a:endParaRPr lang="en-GB" sz="1400" dirty="0"/>
          </a:p>
          <a:p>
            <a:r>
              <a:rPr lang="en-GB" sz="1400" dirty="0"/>
              <a:t>Across all three areas, the claimant rate increased as a result of the Covid-19 pandemic. Between 2019 and 2021, the increase in the claimant rate for Totteridge &amp; </a:t>
            </a:r>
            <a:r>
              <a:rPr lang="en-GB" sz="1400" dirty="0" err="1"/>
              <a:t>Bowerdean</a:t>
            </a:r>
            <a:r>
              <a:rPr lang="en-GB" sz="1400" dirty="0"/>
              <a:t> outpaced the Buckinghamshire and national average.</a:t>
            </a:r>
          </a:p>
          <a:p>
            <a:endParaRPr lang="en-GB" sz="1400" dirty="0"/>
          </a:p>
          <a:p>
            <a:r>
              <a:rPr lang="en-GB" sz="1400" dirty="0"/>
              <a:t>In April 2021</a:t>
            </a:r>
            <a:r>
              <a:rPr lang="en-GB" sz="1400" baseline="30000" dirty="0"/>
              <a:t>2</a:t>
            </a:r>
            <a:r>
              <a:rPr lang="en-GB" sz="1400" dirty="0"/>
              <a:t> the claimant count rate in Totteridge &amp; </a:t>
            </a:r>
            <a:r>
              <a:rPr lang="en-GB" sz="1400" dirty="0" err="1"/>
              <a:t>Bowerdean</a:t>
            </a:r>
            <a:r>
              <a:rPr lang="en-GB" sz="1400" dirty="0"/>
              <a:t> was 7.9%, far higher than the Buckinghamshire average (4.4%) and higher than the national average (6.3%).</a:t>
            </a:r>
          </a:p>
          <a:p>
            <a:endParaRPr lang="en-GB" sz="1400" dirty="0"/>
          </a:p>
          <a:p>
            <a:r>
              <a:rPr lang="en-GB" sz="1400" dirty="0"/>
              <a:t>By April 2023, Totteridge &amp; </a:t>
            </a:r>
            <a:r>
              <a:rPr lang="en-GB" sz="1400" dirty="0" err="1"/>
              <a:t>Bowerdean’s</a:t>
            </a:r>
            <a:r>
              <a:rPr lang="en-GB" sz="1400" dirty="0"/>
              <a:t> claimant rate had fallen to 4.8%, but remained higher than the county and national averages. </a:t>
            </a:r>
          </a:p>
        </p:txBody>
      </p:sp>
      <p:sp>
        <p:nvSpPr>
          <p:cNvPr id="6" name="TextBox 5">
            <a:extLst>
              <a:ext uri="{FF2B5EF4-FFF2-40B4-BE49-F238E27FC236}">
                <a16:creationId xmlns:a16="http://schemas.microsoft.com/office/drawing/2014/main" id="{50B73508-0CB5-955C-8DAA-A7716AAA8F5C}"/>
              </a:ext>
            </a:extLst>
          </p:cNvPr>
          <p:cNvSpPr txBox="1"/>
          <p:nvPr/>
        </p:nvSpPr>
        <p:spPr>
          <a:xfrm>
            <a:off x="9033164" y="6354376"/>
            <a:ext cx="2521527"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a:t>
            </a:r>
            <a:r>
              <a:rPr lang="en-GB" sz="1200" i="1">
                <a:latin typeface="Calibri" panose="020F0502020204030204" pitchFamily="34" charset="0"/>
                <a:ea typeface="Times New Roman" panose="02020603050405020304" pitchFamily="18" charset="0"/>
                <a:hlinkClick r:id="rId2"/>
              </a:rPr>
              <a:t>Claimant count, 2023, DWP </a:t>
            </a:r>
            <a:endParaRPr lang="en-GB" sz="1200" i="1"/>
          </a:p>
        </p:txBody>
      </p:sp>
      <p:sp>
        <p:nvSpPr>
          <p:cNvPr id="3" name="TextBox 2">
            <a:extLst>
              <a:ext uri="{FF2B5EF4-FFF2-40B4-BE49-F238E27FC236}">
                <a16:creationId xmlns:a16="http://schemas.microsoft.com/office/drawing/2014/main" id="{378048C1-4D60-9675-0808-ED25769BC43B}"/>
              </a:ext>
            </a:extLst>
          </p:cNvPr>
          <p:cNvSpPr txBox="1"/>
          <p:nvPr/>
        </p:nvSpPr>
        <p:spPr>
          <a:xfrm>
            <a:off x="6769198" y="1599822"/>
            <a:ext cx="5422802"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proportion of Totteridge &amp; </a:t>
            </a:r>
            <a:r>
              <a:rPr lang="en-GB" sz="1400" b="1" dirty="0" err="1">
                <a:solidFill>
                  <a:srgbClr val="006965"/>
                </a:solidFill>
                <a:latin typeface="Calibri" panose="020F0502020204030204" pitchFamily="34" charset="0"/>
                <a:ea typeface="Calibri" panose="020F0502020204030204" pitchFamily="34" charset="0"/>
                <a:cs typeface="Arial" panose="020B0604020202020204" pitchFamily="34" charset="0"/>
              </a:rPr>
              <a:t>Bowerdean</a:t>
            </a: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 residents claiming unemployment-related benefits has been higher than both the Buckinghamshire and national averages over the last five years. </a:t>
            </a:r>
          </a:p>
        </p:txBody>
      </p:sp>
      <p:sp>
        <p:nvSpPr>
          <p:cNvPr id="7" name="TextBox 6">
            <a:extLst>
              <a:ext uri="{FF2B5EF4-FFF2-40B4-BE49-F238E27FC236}">
                <a16:creationId xmlns:a16="http://schemas.microsoft.com/office/drawing/2014/main" id="{45E3D028-F44B-C257-1E49-7F48A3CA29C5}"/>
              </a:ext>
            </a:extLst>
          </p:cNvPr>
          <p:cNvSpPr txBox="1"/>
          <p:nvPr/>
        </p:nvSpPr>
        <p:spPr>
          <a:xfrm>
            <a:off x="314403" y="6091893"/>
            <a:ext cx="5864322" cy="646331"/>
          </a:xfrm>
          <a:prstGeom prst="rect">
            <a:avLst/>
          </a:prstGeom>
          <a:noFill/>
        </p:spPr>
        <p:txBody>
          <a:bodyPr wrap="square" rtlCol="0">
            <a:spAutoFit/>
          </a:bodyPr>
          <a:lstStyle/>
          <a:p>
            <a:r>
              <a:rPr lang="en-GB" sz="1200" i="1" baseline="30000"/>
              <a:t>1 </a:t>
            </a:r>
            <a:r>
              <a:rPr lang="en-GB" sz="1200" i="1"/>
              <a:t>Unemployment-related benefit claimants as a proportion of all residents aged 16-64</a:t>
            </a:r>
          </a:p>
          <a:p>
            <a:r>
              <a:rPr lang="en-GB" sz="1200" i="1" baseline="30000"/>
              <a:t>2 </a:t>
            </a:r>
            <a:r>
              <a:rPr lang="en-GB" sz="1200" i="1"/>
              <a:t>Data is presented for the month of April as this is estimated to be the month least affected by job market seasonality</a:t>
            </a:r>
          </a:p>
        </p:txBody>
      </p:sp>
      <p:graphicFrame>
        <p:nvGraphicFramePr>
          <p:cNvPr id="9" name="Chart 8">
            <a:extLst>
              <a:ext uri="{FF2B5EF4-FFF2-40B4-BE49-F238E27FC236}">
                <a16:creationId xmlns:a16="http://schemas.microsoft.com/office/drawing/2014/main" id="{0ECE9235-6CBA-3B36-BD4A-BB1827F9EC50}"/>
              </a:ext>
            </a:extLst>
          </p:cNvPr>
          <p:cNvGraphicFramePr>
            <a:graphicFrameLocks/>
          </p:cNvGraphicFramePr>
          <p:nvPr>
            <p:extLst>
              <p:ext uri="{D42A27DB-BD31-4B8C-83A1-F6EECF244321}">
                <p14:modId xmlns:p14="http://schemas.microsoft.com/office/powerpoint/2010/main" val="149206286"/>
              </p:ext>
            </p:extLst>
          </p:nvPr>
        </p:nvGraphicFramePr>
        <p:xfrm>
          <a:off x="6769198" y="2650454"/>
          <a:ext cx="5108400" cy="360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75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A325-070C-B105-88BF-8C1C70C053B2}"/>
              </a:ext>
            </a:extLst>
          </p:cNvPr>
          <p:cNvSpPr>
            <a:spLocks noGrp="1"/>
          </p:cNvSpPr>
          <p:nvPr>
            <p:ph type="title"/>
          </p:nvPr>
        </p:nvSpPr>
        <p:spPr/>
        <p:txBody>
          <a:bodyPr>
            <a:normAutofit/>
          </a:bodyPr>
          <a:lstStyle/>
          <a:p>
            <a:pPr algn="ctr"/>
            <a:r>
              <a:rPr lang="en-GB" sz="2400" b="1" dirty="0">
                <a:solidFill>
                  <a:srgbClr val="006965"/>
                </a:solidFill>
                <a:latin typeface="+mn-lt"/>
              </a:rPr>
              <a:t>Totteridge &amp; </a:t>
            </a:r>
            <a:r>
              <a:rPr lang="en-GB" sz="2400" b="1" dirty="0" err="1">
                <a:solidFill>
                  <a:srgbClr val="006965"/>
                </a:solidFill>
                <a:latin typeface="+mn-lt"/>
              </a:rPr>
              <a:t>Bowerdean</a:t>
            </a:r>
            <a:r>
              <a:rPr lang="en-GB" sz="2400" b="1" dirty="0">
                <a:solidFill>
                  <a:srgbClr val="006965"/>
                </a:solidFill>
                <a:latin typeface="+mn-lt"/>
              </a:rPr>
              <a:t> </a:t>
            </a:r>
            <a:r>
              <a:rPr lang="en-GB" sz="2400" dirty="0">
                <a:latin typeface="+mn-lt"/>
              </a:rPr>
              <a:t>ward is located in High Wycombe, to the north-east of the town centre (see maps below). </a:t>
            </a:r>
          </a:p>
        </p:txBody>
      </p:sp>
      <p:sp>
        <p:nvSpPr>
          <p:cNvPr id="7" name="TextBox 6">
            <a:extLst>
              <a:ext uri="{FF2B5EF4-FFF2-40B4-BE49-F238E27FC236}">
                <a16:creationId xmlns:a16="http://schemas.microsoft.com/office/drawing/2014/main" id="{02779C58-59E8-3B62-0AE1-52EC28BE1B9E}"/>
              </a:ext>
            </a:extLst>
          </p:cNvPr>
          <p:cNvSpPr txBox="1"/>
          <p:nvPr/>
        </p:nvSpPr>
        <p:spPr>
          <a:xfrm>
            <a:off x="8656982" y="6323598"/>
            <a:ext cx="3711564" cy="338554"/>
          </a:xfrm>
          <a:prstGeom prst="rect">
            <a:avLst/>
          </a:prstGeom>
          <a:noFill/>
        </p:spPr>
        <p:txBody>
          <a:bodyPr wrap="square" rtlCol="0">
            <a:spAutoFit/>
          </a:bodyPr>
          <a:lstStyle/>
          <a:p>
            <a:r>
              <a:rPr lang="en-GB" sz="1600" dirty="0"/>
              <a:t>Click </a:t>
            </a:r>
            <a:r>
              <a:rPr lang="en-GB" sz="1600" dirty="0">
                <a:hlinkClick r:id="rId2"/>
              </a:rPr>
              <a:t>here</a:t>
            </a:r>
            <a:r>
              <a:rPr lang="en-GB" sz="1600" dirty="0"/>
              <a:t> for interactive map</a:t>
            </a:r>
          </a:p>
        </p:txBody>
      </p:sp>
      <p:pic>
        <p:nvPicPr>
          <p:cNvPr id="5" name="Picture 4">
            <a:extLst>
              <a:ext uri="{FF2B5EF4-FFF2-40B4-BE49-F238E27FC236}">
                <a16:creationId xmlns:a16="http://schemas.microsoft.com/office/drawing/2014/main" id="{0457613B-CAEF-3CC2-D681-512FE99B7733}"/>
              </a:ext>
            </a:extLst>
          </p:cNvPr>
          <p:cNvPicPr>
            <a:picLocks noChangeAspect="1"/>
          </p:cNvPicPr>
          <p:nvPr/>
        </p:nvPicPr>
        <p:blipFill>
          <a:blip r:embed="rId3"/>
          <a:stretch>
            <a:fillRect/>
          </a:stretch>
        </p:blipFill>
        <p:spPr>
          <a:xfrm>
            <a:off x="838200" y="1690688"/>
            <a:ext cx="3522191" cy="4503055"/>
          </a:xfrm>
          <a:prstGeom prst="rect">
            <a:avLst/>
          </a:prstGeom>
        </p:spPr>
      </p:pic>
      <p:pic>
        <p:nvPicPr>
          <p:cNvPr id="9" name="Picture 8">
            <a:extLst>
              <a:ext uri="{FF2B5EF4-FFF2-40B4-BE49-F238E27FC236}">
                <a16:creationId xmlns:a16="http://schemas.microsoft.com/office/drawing/2014/main" id="{D0B2C241-1206-7BF0-1411-193D6D1950D1}"/>
              </a:ext>
            </a:extLst>
          </p:cNvPr>
          <p:cNvPicPr>
            <a:picLocks noChangeAspect="1"/>
          </p:cNvPicPr>
          <p:nvPr/>
        </p:nvPicPr>
        <p:blipFill>
          <a:blip r:embed="rId4"/>
          <a:stretch>
            <a:fillRect/>
          </a:stretch>
        </p:blipFill>
        <p:spPr>
          <a:xfrm>
            <a:off x="5942782" y="1690688"/>
            <a:ext cx="5090307" cy="4483961"/>
          </a:xfrm>
          <a:prstGeom prst="rect">
            <a:avLst/>
          </a:prstGeom>
        </p:spPr>
      </p:pic>
    </p:spTree>
    <p:extLst>
      <p:ext uri="{BB962C8B-B14F-4D97-AF65-F5344CB8AC3E}">
        <p14:creationId xmlns:p14="http://schemas.microsoft.com/office/powerpoint/2010/main" val="124177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745836" y="-56104"/>
            <a:ext cx="10515600" cy="1325563"/>
          </a:xfrm>
        </p:spPr>
        <p:txBody>
          <a:bodyPr>
            <a:normAutofit/>
          </a:bodyPr>
          <a:lstStyle/>
          <a:p>
            <a:r>
              <a:rPr lang="en-GB" sz="4000" b="1">
                <a:solidFill>
                  <a:srgbClr val="006965"/>
                </a:solidFill>
                <a:latin typeface="+mn-lt"/>
              </a:rPr>
              <a:t>Unemployment-related benefit claimants by age</a:t>
            </a:r>
          </a:p>
        </p:txBody>
      </p:sp>
      <p:sp>
        <p:nvSpPr>
          <p:cNvPr id="5" name="TextBox 4">
            <a:extLst>
              <a:ext uri="{FF2B5EF4-FFF2-40B4-BE49-F238E27FC236}">
                <a16:creationId xmlns:a16="http://schemas.microsoft.com/office/drawing/2014/main" id="{25500997-15A2-994B-D546-EE9807389B14}"/>
              </a:ext>
            </a:extLst>
          </p:cNvPr>
          <p:cNvSpPr txBox="1"/>
          <p:nvPr/>
        </p:nvSpPr>
        <p:spPr>
          <a:xfrm>
            <a:off x="745836" y="2874810"/>
            <a:ext cx="5165436" cy="1600438"/>
          </a:xfrm>
          <a:prstGeom prst="rect">
            <a:avLst/>
          </a:prstGeom>
          <a:noFill/>
          <a:ln w="12700">
            <a:noFill/>
          </a:ln>
        </p:spPr>
        <p:txBody>
          <a:bodyPr wrap="square" rtlCol="0">
            <a:spAutoFit/>
          </a:bodyPr>
          <a:lstStyle/>
          <a:p>
            <a:r>
              <a:rPr lang="en-GB" sz="1400" dirty="0"/>
              <a:t>Broadly speaking, the age profile of ward residents claiming unemployment-related benefits is very similar to the county and national average. </a:t>
            </a:r>
          </a:p>
          <a:p>
            <a:endParaRPr lang="en-GB" sz="1400" dirty="0"/>
          </a:p>
          <a:p>
            <a:r>
              <a:rPr lang="en-GB" sz="1400" dirty="0"/>
              <a:t>In comparison to the national average, a slightly higher proportion of claimants are older (50+) and a slightly lower proportion are younger (16-24).</a:t>
            </a:r>
          </a:p>
        </p:txBody>
      </p:sp>
      <p:sp>
        <p:nvSpPr>
          <p:cNvPr id="6" name="TextBox 5">
            <a:extLst>
              <a:ext uri="{FF2B5EF4-FFF2-40B4-BE49-F238E27FC236}">
                <a16:creationId xmlns:a16="http://schemas.microsoft.com/office/drawing/2014/main" id="{50B73508-0CB5-955C-8DAA-A7716AAA8F5C}"/>
              </a:ext>
            </a:extLst>
          </p:cNvPr>
          <p:cNvSpPr txBox="1"/>
          <p:nvPr/>
        </p:nvSpPr>
        <p:spPr>
          <a:xfrm>
            <a:off x="9033164" y="6354376"/>
            <a:ext cx="2521527"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rPr>
              <a:t>Source: </a:t>
            </a:r>
            <a:r>
              <a:rPr lang="en-GB" sz="1200">
                <a:latin typeface="Calibri" panose="020F0502020204030204" pitchFamily="34" charset="0"/>
                <a:ea typeface="Times New Roman" panose="02020603050405020304" pitchFamily="18" charset="0"/>
                <a:hlinkClick r:id="rId2"/>
              </a:rPr>
              <a:t>Claimant count, 2023, DWP </a:t>
            </a:r>
            <a:endParaRPr lang="en-GB" sz="1200"/>
          </a:p>
        </p:txBody>
      </p:sp>
      <p:sp>
        <p:nvSpPr>
          <p:cNvPr id="7" name="TextBox 6">
            <a:extLst>
              <a:ext uri="{FF2B5EF4-FFF2-40B4-BE49-F238E27FC236}">
                <a16:creationId xmlns:a16="http://schemas.microsoft.com/office/drawing/2014/main" id="{45EA8FB3-A7B4-D26C-6CC8-74BA3B95FEA5}"/>
              </a:ext>
            </a:extLst>
          </p:cNvPr>
          <p:cNvSpPr txBox="1"/>
          <p:nvPr/>
        </p:nvSpPr>
        <p:spPr>
          <a:xfrm>
            <a:off x="6530109" y="1575817"/>
            <a:ext cx="4731327"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Claimants from Totteridge &amp; </a:t>
            </a:r>
            <a:r>
              <a:rPr lang="en-GB" sz="1400" b="1" dirty="0" err="1">
                <a:solidFill>
                  <a:srgbClr val="006965"/>
                </a:solidFill>
                <a:latin typeface="Calibri" panose="020F0502020204030204" pitchFamily="34" charset="0"/>
                <a:ea typeface="Calibri" panose="020F0502020204030204" pitchFamily="34" charset="0"/>
                <a:cs typeface="Arial" panose="020B0604020202020204" pitchFamily="34" charset="0"/>
              </a:rPr>
              <a:t>Bowerdean</a:t>
            </a: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 are slightly more likely to be aged 50+ than the county and national averages.</a:t>
            </a:r>
          </a:p>
        </p:txBody>
      </p:sp>
      <p:graphicFrame>
        <p:nvGraphicFramePr>
          <p:cNvPr id="3" name="Chart 2">
            <a:extLst>
              <a:ext uri="{FF2B5EF4-FFF2-40B4-BE49-F238E27FC236}">
                <a16:creationId xmlns:a16="http://schemas.microsoft.com/office/drawing/2014/main" id="{31EAAF73-3809-48A9-A0C0-8099864047AD}"/>
              </a:ext>
            </a:extLst>
          </p:cNvPr>
          <p:cNvGraphicFramePr>
            <a:graphicFrameLocks/>
          </p:cNvGraphicFramePr>
          <p:nvPr/>
        </p:nvGraphicFramePr>
        <p:xfrm>
          <a:off x="6598200" y="2304638"/>
          <a:ext cx="4755600" cy="385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AF2AA41-9781-B82E-4229-E7AB31D492D4}"/>
              </a:ext>
            </a:extLst>
          </p:cNvPr>
          <p:cNvSpPr txBox="1"/>
          <p:nvPr/>
        </p:nvSpPr>
        <p:spPr>
          <a:xfrm>
            <a:off x="6669932" y="6238959"/>
            <a:ext cx="2367536" cy="276999"/>
          </a:xfrm>
          <a:prstGeom prst="rect">
            <a:avLst/>
          </a:prstGeom>
          <a:noFill/>
        </p:spPr>
        <p:txBody>
          <a:bodyPr wrap="square" rtlCol="0">
            <a:spAutoFit/>
          </a:bodyPr>
          <a:lstStyle/>
          <a:p>
            <a:r>
              <a:rPr lang="en-GB" sz="1200" i="1"/>
              <a:t>Base: 365 claimants</a:t>
            </a:r>
          </a:p>
        </p:txBody>
      </p:sp>
    </p:spTree>
    <p:extLst>
      <p:ext uri="{BB962C8B-B14F-4D97-AF65-F5344CB8AC3E}">
        <p14:creationId xmlns:p14="http://schemas.microsoft.com/office/powerpoint/2010/main" val="262164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F78-C423-70B2-AC82-9DF21F67A44B}"/>
              </a:ext>
            </a:extLst>
          </p:cNvPr>
          <p:cNvSpPr>
            <a:spLocks noGrp="1"/>
          </p:cNvSpPr>
          <p:nvPr>
            <p:ph type="title"/>
          </p:nvPr>
        </p:nvSpPr>
        <p:spPr>
          <a:xfrm>
            <a:off x="838200" y="245292"/>
            <a:ext cx="5257799" cy="1325563"/>
          </a:xfrm>
        </p:spPr>
        <p:txBody>
          <a:bodyPr>
            <a:normAutofit/>
          </a:bodyPr>
          <a:lstStyle/>
          <a:p>
            <a:r>
              <a:rPr lang="en-GB" sz="4000" b="1">
                <a:solidFill>
                  <a:srgbClr val="006965"/>
                </a:solidFill>
                <a:latin typeface="+mn-lt"/>
              </a:rPr>
              <a:t>Employment by occupation</a:t>
            </a:r>
          </a:p>
        </p:txBody>
      </p:sp>
      <p:sp>
        <p:nvSpPr>
          <p:cNvPr id="6" name="TextBox 5">
            <a:extLst>
              <a:ext uri="{FF2B5EF4-FFF2-40B4-BE49-F238E27FC236}">
                <a16:creationId xmlns:a16="http://schemas.microsoft.com/office/drawing/2014/main" id="{DB0DA1FA-5D2F-6A87-3B3A-F733E5B40E59}"/>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7" name="TextBox 6">
            <a:extLst>
              <a:ext uri="{FF2B5EF4-FFF2-40B4-BE49-F238E27FC236}">
                <a16:creationId xmlns:a16="http://schemas.microsoft.com/office/drawing/2014/main" id="{27740DC6-567C-6C9E-DA43-1FDF80C02BAF}"/>
              </a:ext>
            </a:extLst>
          </p:cNvPr>
          <p:cNvSpPr txBox="1"/>
          <p:nvPr/>
        </p:nvSpPr>
        <p:spPr>
          <a:xfrm>
            <a:off x="916021" y="2488355"/>
            <a:ext cx="4786745" cy="2893100"/>
          </a:xfrm>
          <a:prstGeom prst="rect">
            <a:avLst/>
          </a:prstGeom>
          <a:solidFill>
            <a:schemeClr val="bg1"/>
          </a:solidFill>
          <a:ln w="12700">
            <a:noFill/>
          </a:ln>
        </p:spPr>
        <p:txBody>
          <a:bodyPr wrap="square" rtlCol="0">
            <a:spAutoFit/>
          </a:bodyPr>
          <a:lstStyle/>
          <a:p>
            <a:r>
              <a:rPr lang="en-GB" sz="1400" dirty="0"/>
              <a:t>In 2021, the largest occupational group of Totteridge &amp; Bowerdean’s employed residents was ‘professional’. However, a smaller proportion of residents worked in professional roles than the Buckinghamshire average.  </a:t>
            </a:r>
          </a:p>
          <a:p>
            <a:endParaRPr lang="en-GB" sz="1400" dirty="0"/>
          </a:p>
          <a:p>
            <a:r>
              <a:rPr lang="en-GB" sz="1400" dirty="0"/>
              <a:t>The second largest occupational group in Totteridge &amp; Bowerdean was ‘associate professional &amp; technical’, but again with a slightly smaller proportion of residents than the Buckinghamshire average.</a:t>
            </a:r>
          </a:p>
          <a:p>
            <a:endParaRPr lang="en-GB" sz="1400" dirty="0"/>
          </a:p>
          <a:p>
            <a:r>
              <a:rPr lang="en-GB" sz="1400" dirty="0"/>
              <a:t>A smaller proportion of residents work in managerial roles than the county average and a greater proportion of residents work in ‘lower level’ occupations. </a:t>
            </a:r>
          </a:p>
        </p:txBody>
      </p:sp>
      <p:sp>
        <p:nvSpPr>
          <p:cNvPr id="3" name="TextBox 2">
            <a:extLst>
              <a:ext uri="{FF2B5EF4-FFF2-40B4-BE49-F238E27FC236}">
                <a16:creationId xmlns:a16="http://schemas.microsoft.com/office/drawing/2014/main" id="{630BD974-7AB2-5127-A3BD-8D39C00493E9}"/>
              </a:ext>
            </a:extLst>
          </p:cNvPr>
          <p:cNvSpPr txBox="1"/>
          <p:nvPr/>
        </p:nvSpPr>
        <p:spPr>
          <a:xfrm>
            <a:off x="6095999" y="774332"/>
            <a:ext cx="5534025" cy="1234697"/>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occupational profile of Totteridge &amp; </a:t>
            </a:r>
            <a:r>
              <a:rPr lang="en-GB" sz="1400" b="1" dirty="0" err="1">
                <a:solidFill>
                  <a:srgbClr val="006965"/>
                </a:solidFill>
                <a:latin typeface="Calibri" panose="020F0502020204030204" pitchFamily="34" charset="0"/>
                <a:ea typeface="Calibri" panose="020F0502020204030204" pitchFamily="34" charset="0"/>
                <a:cs typeface="Arial" panose="020B0604020202020204" pitchFamily="34" charset="0"/>
              </a:rPr>
              <a:t>Bowerdean’s</a:t>
            </a: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 employed residents is similar to the national picture. It does vary from the county profile however, with fewer residents employed in managerial, professional and associate professional roles than the Buckinghamshire average.  </a:t>
            </a:r>
          </a:p>
        </p:txBody>
      </p:sp>
      <p:sp>
        <p:nvSpPr>
          <p:cNvPr id="4" name="TextBox 3">
            <a:extLst>
              <a:ext uri="{FF2B5EF4-FFF2-40B4-BE49-F238E27FC236}">
                <a16:creationId xmlns:a16="http://schemas.microsoft.com/office/drawing/2014/main" id="{AB7F14D3-7DAB-4253-973D-B3DB300238CD}"/>
              </a:ext>
            </a:extLst>
          </p:cNvPr>
          <p:cNvSpPr txBox="1"/>
          <p:nvPr/>
        </p:nvSpPr>
        <p:spPr>
          <a:xfrm>
            <a:off x="6178858" y="6354376"/>
            <a:ext cx="3320249" cy="461665"/>
          </a:xfrm>
          <a:prstGeom prst="rect">
            <a:avLst/>
          </a:prstGeom>
          <a:noFill/>
        </p:spPr>
        <p:txBody>
          <a:bodyPr wrap="square" rtlCol="0">
            <a:spAutoFit/>
          </a:bodyPr>
          <a:lstStyle/>
          <a:p>
            <a:r>
              <a:rPr lang="en-GB" sz="1200" i="1"/>
              <a:t>Base: 5,800 residents over the age of 16 and in employment</a:t>
            </a:r>
          </a:p>
        </p:txBody>
      </p:sp>
      <p:graphicFrame>
        <p:nvGraphicFramePr>
          <p:cNvPr id="8" name="Chart 7">
            <a:extLst>
              <a:ext uri="{FF2B5EF4-FFF2-40B4-BE49-F238E27FC236}">
                <a16:creationId xmlns:a16="http://schemas.microsoft.com/office/drawing/2014/main" id="{1CF2BFF1-8085-2273-F90C-D00B154A98CE}"/>
              </a:ext>
            </a:extLst>
          </p:cNvPr>
          <p:cNvGraphicFramePr>
            <a:graphicFrameLocks/>
          </p:cNvGraphicFramePr>
          <p:nvPr>
            <p:extLst>
              <p:ext uri="{D42A27DB-BD31-4B8C-83A1-F6EECF244321}">
                <p14:modId xmlns:p14="http://schemas.microsoft.com/office/powerpoint/2010/main" val="926189684"/>
              </p:ext>
            </p:extLst>
          </p:nvPr>
        </p:nvGraphicFramePr>
        <p:xfrm>
          <a:off x="6123709" y="1939932"/>
          <a:ext cx="5259600" cy="416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24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97-CBBD-310D-CA5D-DFA0CD1F8FA7}"/>
              </a:ext>
            </a:extLst>
          </p:cNvPr>
          <p:cNvSpPr>
            <a:spLocks noGrp="1"/>
          </p:cNvSpPr>
          <p:nvPr>
            <p:ph type="title"/>
          </p:nvPr>
        </p:nvSpPr>
        <p:spPr>
          <a:xfrm>
            <a:off x="304800" y="147221"/>
            <a:ext cx="3829050" cy="1325563"/>
          </a:xfrm>
        </p:spPr>
        <p:txBody>
          <a:bodyPr>
            <a:normAutofit/>
          </a:bodyPr>
          <a:lstStyle/>
          <a:p>
            <a:r>
              <a:rPr lang="en-GB" sz="4000" b="1">
                <a:solidFill>
                  <a:srgbClr val="006965"/>
                </a:solidFill>
                <a:latin typeface="+mn-lt"/>
              </a:rPr>
              <a:t>Employment by industry</a:t>
            </a:r>
          </a:p>
        </p:txBody>
      </p:sp>
      <p:sp>
        <p:nvSpPr>
          <p:cNvPr id="5" name="TextBox 4">
            <a:extLst>
              <a:ext uri="{FF2B5EF4-FFF2-40B4-BE49-F238E27FC236}">
                <a16:creationId xmlns:a16="http://schemas.microsoft.com/office/drawing/2014/main" id="{3A7CE8AF-8553-473B-899E-8CF6B66BFA1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6" name="TextBox 5">
            <a:extLst>
              <a:ext uri="{FF2B5EF4-FFF2-40B4-BE49-F238E27FC236}">
                <a16:creationId xmlns:a16="http://schemas.microsoft.com/office/drawing/2014/main" id="{4F014235-2D3B-5009-35CB-95599F4F2D18}"/>
              </a:ext>
            </a:extLst>
          </p:cNvPr>
          <p:cNvSpPr txBox="1"/>
          <p:nvPr/>
        </p:nvSpPr>
        <p:spPr>
          <a:xfrm>
            <a:off x="304800" y="2445905"/>
            <a:ext cx="4962525" cy="2246769"/>
          </a:xfrm>
          <a:prstGeom prst="rect">
            <a:avLst/>
          </a:prstGeom>
          <a:noFill/>
          <a:ln w="12700">
            <a:noFill/>
          </a:ln>
        </p:spPr>
        <p:txBody>
          <a:bodyPr wrap="square" rtlCol="0">
            <a:spAutoFit/>
          </a:bodyPr>
          <a:lstStyle/>
          <a:p>
            <a:r>
              <a:rPr lang="en-GB" sz="1400" dirty="0"/>
              <a:t>The two largest industry groups in which ward residents work are ‘wholesale &amp; retail’ and ‘health and social care’.  Totteridge and </a:t>
            </a:r>
            <a:r>
              <a:rPr lang="en-GB" sz="1400" dirty="0" err="1"/>
              <a:t>Bowerdean</a:t>
            </a:r>
            <a:r>
              <a:rPr lang="en-GB" sz="1400" dirty="0"/>
              <a:t> residents are more likely to work in both of these sectors than the county average. </a:t>
            </a:r>
          </a:p>
          <a:p>
            <a:endParaRPr lang="en-GB" sz="1400" dirty="0"/>
          </a:p>
          <a:p>
            <a:r>
              <a:rPr lang="en-GB" sz="1400" dirty="0"/>
              <a:t>Residents are also more likely to work in the ‘transport &amp; storage’, ‘hospitality’ and ‘admin &amp; support’ sectors than the county average.  They are less likely to work in the ‘knowledge economy’ sectors of ‘information &amp; communication’, ‘professional, scientific &amp; technical’ and ‘financial &amp; insurance’.</a:t>
            </a:r>
          </a:p>
        </p:txBody>
      </p:sp>
      <p:sp>
        <p:nvSpPr>
          <p:cNvPr id="3" name="TextBox 2">
            <a:extLst>
              <a:ext uri="{FF2B5EF4-FFF2-40B4-BE49-F238E27FC236}">
                <a16:creationId xmlns:a16="http://schemas.microsoft.com/office/drawing/2014/main" id="{C8FF5581-9791-1CC2-EBAE-42F0B59258EC}"/>
              </a:ext>
            </a:extLst>
          </p:cNvPr>
          <p:cNvSpPr txBox="1"/>
          <p:nvPr/>
        </p:nvSpPr>
        <p:spPr>
          <a:xfrm>
            <a:off x="5452976" y="917015"/>
            <a:ext cx="6192116" cy="773673"/>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Totteridge &amp; Bowerdean residents work in the wholesale &amp; retail; health &amp; social care; admin &amp; support services; transport &amp; storage; and accommodation &amp; food industries than the Buckinghamshire average </a:t>
            </a:r>
          </a:p>
        </p:txBody>
      </p:sp>
      <p:sp>
        <p:nvSpPr>
          <p:cNvPr id="8" name="TextBox 7">
            <a:extLst>
              <a:ext uri="{FF2B5EF4-FFF2-40B4-BE49-F238E27FC236}">
                <a16:creationId xmlns:a16="http://schemas.microsoft.com/office/drawing/2014/main" id="{4D866AB6-4AF7-9406-0224-586A3933911A}"/>
              </a:ext>
            </a:extLst>
          </p:cNvPr>
          <p:cNvSpPr txBox="1"/>
          <p:nvPr/>
        </p:nvSpPr>
        <p:spPr>
          <a:xfrm>
            <a:off x="5566299" y="6396335"/>
            <a:ext cx="3320249" cy="461665"/>
          </a:xfrm>
          <a:prstGeom prst="rect">
            <a:avLst/>
          </a:prstGeom>
          <a:noFill/>
        </p:spPr>
        <p:txBody>
          <a:bodyPr wrap="square" rtlCol="0">
            <a:spAutoFit/>
          </a:bodyPr>
          <a:lstStyle/>
          <a:p>
            <a:r>
              <a:rPr lang="en-GB" sz="1200" i="1"/>
              <a:t>Base: 5,800 residents over the age of 16 and in employment</a:t>
            </a:r>
          </a:p>
        </p:txBody>
      </p:sp>
      <p:graphicFrame>
        <p:nvGraphicFramePr>
          <p:cNvPr id="4" name="Chart 3">
            <a:extLst>
              <a:ext uri="{FF2B5EF4-FFF2-40B4-BE49-F238E27FC236}">
                <a16:creationId xmlns:a16="http://schemas.microsoft.com/office/drawing/2014/main" id="{DAF3B119-64B7-FDD8-5BA0-C9295691F07F}"/>
              </a:ext>
            </a:extLst>
          </p:cNvPr>
          <p:cNvGraphicFramePr>
            <a:graphicFrameLocks/>
          </p:cNvGraphicFramePr>
          <p:nvPr>
            <p:extLst>
              <p:ext uri="{D42A27DB-BD31-4B8C-83A1-F6EECF244321}">
                <p14:modId xmlns:p14="http://schemas.microsoft.com/office/powerpoint/2010/main" val="3380029294"/>
              </p:ext>
            </p:extLst>
          </p:nvPr>
        </p:nvGraphicFramePr>
        <p:xfrm>
          <a:off x="5452976" y="1842790"/>
          <a:ext cx="6570000" cy="45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6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E81F-6E3A-84DD-2A1F-B06ADF1618D7}"/>
              </a:ext>
            </a:extLst>
          </p:cNvPr>
          <p:cNvSpPr>
            <a:spLocks noGrp="1"/>
          </p:cNvSpPr>
          <p:nvPr>
            <p:ph type="title"/>
          </p:nvPr>
        </p:nvSpPr>
        <p:spPr>
          <a:xfrm>
            <a:off x="695325" y="64315"/>
            <a:ext cx="10515600" cy="1325563"/>
          </a:xfrm>
        </p:spPr>
        <p:txBody>
          <a:bodyPr>
            <a:normAutofit/>
          </a:bodyPr>
          <a:lstStyle/>
          <a:p>
            <a:r>
              <a:rPr lang="en-GB" sz="4000" b="1">
                <a:solidFill>
                  <a:srgbClr val="006965"/>
                </a:solidFill>
                <a:latin typeface="+mn-lt"/>
              </a:rPr>
              <a:t>Public and private sector employment</a:t>
            </a:r>
          </a:p>
        </p:txBody>
      </p:sp>
      <p:sp>
        <p:nvSpPr>
          <p:cNvPr id="5" name="TextBox 4">
            <a:extLst>
              <a:ext uri="{FF2B5EF4-FFF2-40B4-BE49-F238E27FC236}">
                <a16:creationId xmlns:a16="http://schemas.microsoft.com/office/drawing/2014/main" id="{43796DC7-4E00-1CF0-8805-F71B56E05D00}"/>
              </a:ext>
            </a:extLst>
          </p:cNvPr>
          <p:cNvSpPr txBox="1"/>
          <p:nvPr/>
        </p:nvSpPr>
        <p:spPr>
          <a:xfrm>
            <a:off x="729297" y="2455942"/>
            <a:ext cx="4429126" cy="2031325"/>
          </a:xfrm>
          <a:prstGeom prst="rect">
            <a:avLst/>
          </a:prstGeom>
          <a:noFill/>
          <a:ln w="12700">
            <a:noFill/>
          </a:ln>
        </p:spPr>
        <p:txBody>
          <a:bodyPr wrap="square" rtlCol="0">
            <a:spAutoFit/>
          </a:bodyPr>
          <a:lstStyle/>
          <a:p>
            <a:r>
              <a:rPr lang="en-GB" sz="1400" dirty="0"/>
              <a:t>As is the case at the county and national level, residents of Totteridge &amp; </a:t>
            </a:r>
            <a:r>
              <a:rPr lang="en-GB" sz="1400" dirty="0" err="1"/>
              <a:t>Bowerdean</a:t>
            </a:r>
            <a:r>
              <a:rPr lang="en-GB" sz="1400" dirty="0"/>
              <a:t> are estimated* to be more likely to be employed in the private sector than in the public sector. </a:t>
            </a:r>
          </a:p>
          <a:p>
            <a:endParaRPr lang="en-GB" sz="1400" dirty="0"/>
          </a:p>
          <a:p>
            <a:r>
              <a:rPr lang="en-GB" sz="1400" dirty="0"/>
              <a:t>In 2021, 27% of Totteridge &amp; </a:t>
            </a:r>
            <a:r>
              <a:rPr lang="en-GB" sz="1400" dirty="0" err="1"/>
              <a:t>Bowerdean</a:t>
            </a:r>
            <a:r>
              <a:rPr lang="en-GB" sz="1400" dirty="0"/>
              <a:t> employed residents were estimated to be working in the public sector. This was slightly lower than the Buckinghamshire (28%) and national (30%) average.</a:t>
            </a:r>
          </a:p>
        </p:txBody>
      </p:sp>
      <p:sp>
        <p:nvSpPr>
          <p:cNvPr id="6" name="TextBox 5">
            <a:extLst>
              <a:ext uri="{FF2B5EF4-FFF2-40B4-BE49-F238E27FC236}">
                <a16:creationId xmlns:a16="http://schemas.microsoft.com/office/drawing/2014/main" id="{E2908799-77D0-7D49-9D98-575DD9E57946}"/>
              </a:ext>
            </a:extLst>
          </p:cNvPr>
          <p:cNvSpPr txBox="1"/>
          <p:nvPr/>
        </p:nvSpPr>
        <p:spPr>
          <a:xfrm>
            <a:off x="127000" y="5763308"/>
            <a:ext cx="5633720" cy="830997"/>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rPr>
              <a:t>*Data shown are estimates and should be treated with caution. Public sector employment has been calculated using data for the ‘public administration and defence; compulsory social security’; ‘education’; and ‘human health &amp; social work activities’ SIC sectors.  As these sectors are broad, data will include some private sector employment.</a:t>
            </a:r>
            <a:endParaRPr lang="en-GB" sz="1200"/>
          </a:p>
        </p:txBody>
      </p:sp>
      <p:sp>
        <p:nvSpPr>
          <p:cNvPr id="7" name="TextBox 6">
            <a:extLst>
              <a:ext uri="{FF2B5EF4-FFF2-40B4-BE49-F238E27FC236}">
                <a16:creationId xmlns:a16="http://schemas.microsoft.com/office/drawing/2014/main" id="{21DFA311-82DA-9A23-35E2-CE1C979F7179}"/>
              </a:ext>
            </a:extLst>
          </p:cNvPr>
          <p:cNvSpPr txBox="1"/>
          <p:nvPr/>
        </p:nvSpPr>
        <p:spPr>
          <a:xfrm>
            <a:off x="6096000" y="1321356"/>
            <a:ext cx="5522345" cy="738664"/>
          </a:xfrm>
          <a:prstGeom prst="rect">
            <a:avLst/>
          </a:prstGeom>
          <a:noFill/>
        </p:spPr>
        <p:txBody>
          <a:bodyPr wrap="square" rtlCol="0">
            <a:spAutoFit/>
          </a:bodyPr>
          <a:lstStyle/>
          <a:p>
            <a:r>
              <a:rPr lang="en-GB" sz="1400" b="1" dirty="0">
                <a:solidFill>
                  <a:srgbClr val="006965"/>
                </a:solidFill>
              </a:rPr>
              <a:t>A lower proportion of Totteridge &amp; </a:t>
            </a:r>
            <a:r>
              <a:rPr lang="en-GB" sz="1400" b="1" dirty="0" err="1">
                <a:solidFill>
                  <a:srgbClr val="006965"/>
                </a:solidFill>
              </a:rPr>
              <a:t>Bowerdean</a:t>
            </a:r>
            <a:r>
              <a:rPr lang="en-GB" sz="1400" b="1" dirty="0">
                <a:solidFill>
                  <a:srgbClr val="006965"/>
                </a:solidFill>
              </a:rPr>
              <a:t> residents are estimated to work in the public sector than the Buckinghamshire and national average.</a:t>
            </a:r>
          </a:p>
        </p:txBody>
      </p:sp>
      <p:sp>
        <p:nvSpPr>
          <p:cNvPr id="8" name="TextBox 7">
            <a:extLst>
              <a:ext uri="{FF2B5EF4-FFF2-40B4-BE49-F238E27FC236}">
                <a16:creationId xmlns:a16="http://schemas.microsoft.com/office/drawing/2014/main" id="{AF3FD08E-1C84-273B-16FB-E3959669ABF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graphicFrame>
        <p:nvGraphicFramePr>
          <p:cNvPr id="3" name="Chart 2">
            <a:extLst>
              <a:ext uri="{FF2B5EF4-FFF2-40B4-BE49-F238E27FC236}">
                <a16:creationId xmlns:a16="http://schemas.microsoft.com/office/drawing/2014/main" id="{AF470C8F-FC7F-414D-8289-8C9E756228D1}"/>
              </a:ext>
            </a:extLst>
          </p:cNvPr>
          <p:cNvGraphicFramePr>
            <a:graphicFrameLocks/>
          </p:cNvGraphicFramePr>
          <p:nvPr/>
        </p:nvGraphicFramePr>
        <p:xfrm>
          <a:off x="6096000" y="2247167"/>
          <a:ext cx="5464800" cy="379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F2B9634-9612-8DE2-064E-68C3393C8E6D}"/>
              </a:ext>
            </a:extLst>
          </p:cNvPr>
          <p:cNvSpPr txBox="1"/>
          <p:nvPr/>
        </p:nvSpPr>
        <p:spPr>
          <a:xfrm>
            <a:off x="6178858" y="6354376"/>
            <a:ext cx="3320249" cy="461665"/>
          </a:xfrm>
          <a:prstGeom prst="rect">
            <a:avLst/>
          </a:prstGeom>
          <a:noFill/>
        </p:spPr>
        <p:txBody>
          <a:bodyPr wrap="square" rtlCol="0">
            <a:spAutoFit/>
          </a:bodyPr>
          <a:lstStyle/>
          <a:p>
            <a:r>
              <a:rPr lang="en-GB" sz="1200" i="1"/>
              <a:t>Base: 5,800 residents over the age of 16 and in employment</a:t>
            </a:r>
          </a:p>
        </p:txBody>
      </p:sp>
    </p:spTree>
    <p:extLst>
      <p:ext uri="{BB962C8B-B14F-4D97-AF65-F5344CB8AC3E}">
        <p14:creationId xmlns:p14="http://schemas.microsoft.com/office/powerpoint/2010/main" val="111219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2A051FF-B400-7E9A-A2CF-FD6D2C9C77DE}"/>
              </a:ext>
            </a:extLst>
          </p:cNvPr>
          <p:cNvGraphicFramePr>
            <a:graphicFrameLocks noGrp="1"/>
          </p:cNvGraphicFramePr>
          <p:nvPr>
            <p:ph idx="1"/>
            <p:extLst>
              <p:ext uri="{D42A27DB-BD31-4B8C-83A1-F6EECF244321}">
                <p14:modId xmlns:p14="http://schemas.microsoft.com/office/powerpoint/2010/main" val="3989417468"/>
              </p:ext>
            </p:extLst>
          </p:nvPr>
        </p:nvGraphicFramePr>
        <p:xfrm>
          <a:off x="5147128" y="2168319"/>
          <a:ext cx="6356032" cy="3528060"/>
        </p:xfrm>
        <a:graphic>
          <a:graphicData uri="http://schemas.openxmlformats.org/drawingml/2006/table">
            <a:tbl>
              <a:tblPr firstRow="1" bandRow="1">
                <a:tableStyleId>{F5AB1C69-6EDB-4FF4-983F-18BD219EF322}</a:tableStyleId>
              </a:tblPr>
              <a:tblGrid>
                <a:gridCol w="1304924">
                  <a:extLst>
                    <a:ext uri="{9D8B030D-6E8A-4147-A177-3AD203B41FA5}">
                      <a16:colId xmlns:a16="http://schemas.microsoft.com/office/drawing/2014/main" val="1055207777"/>
                    </a:ext>
                  </a:extLst>
                </a:gridCol>
                <a:gridCol w="983932">
                  <a:extLst>
                    <a:ext uri="{9D8B030D-6E8A-4147-A177-3AD203B41FA5}">
                      <a16:colId xmlns:a16="http://schemas.microsoft.com/office/drawing/2014/main" val="1978523615"/>
                    </a:ext>
                  </a:extLst>
                </a:gridCol>
                <a:gridCol w="1276350">
                  <a:extLst>
                    <a:ext uri="{9D8B030D-6E8A-4147-A177-3AD203B41FA5}">
                      <a16:colId xmlns:a16="http://schemas.microsoft.com/office/drawing/2014/main" val="1269424461"/>
                    </a:ext>
                  </a:extLst>
                </a:gridCol>
                <a:gridCol w="1209675">
                  <a:extLst>
                    <a:ext uri="{9D8B030D-6E8A-4147-A177-3AD203B41FA5}">
                      <a16:colId xmlns:a16="http://schemas.microsoft.com/office/drawing/2014/main" val="3928411622"/>
                    </a:ext>
                  </a:extLst>
                </a:gridCol>
                <a:gridCol w="1581151">
                  <a:extLst>
                    <a:ext uri="{9D8B030D-6E8A-4147-A177-3AD203B41FA5}">
                      <a16:colId xmlns:a16="http://schemas.microsoft.com/office/drawing/2014/main" val="392759544"/>
                    </a:ext>
                  </a:extLst>
                </a:gridCol>
              </a:tblGrid>
              <a:tr h="370840">
                <a:tc>
                  <a:txBody>
                    <a:bodyPr/>
                    <a:lstStyle/>
                    <a:p>
                      <a:pPr algn="l" fontAlgn="b"/>
                      <a:r>
                        <a:rPr lang="en-GB" sz="1200" b="0" u="none" strike="noStrike">
                          <a:solidFill>
                            <a:schemeClr val="bg1"/>
                          </a:solidFill>
                          <a:effectLst/>
                          <a:latin typeface="+mn-lt"/>
                        </a:rPr>
                        <a:t>Band</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Ward residents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 of residents working in Bucks NHS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Pay range £s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Educational level requirement</a:t>
                      </a:r>
                      <a:endParaRPr lang="en-GB" sz="1200" b="0" i="0" u="none" strike="noStrike">
                        <a:solidFill>
                          <a:schemeClr val="bg1"/>
                        </a:solidFill>
                        <a:effectLst/>
                        <a:latin typeface="+mn-lt"/>
                      </a:endParaRPr>
                    </a:p>
                  </a:txBody>
                  <a:tcPr marL="7620" marR="7620" marT="7620" marB="0" anchor="b">
                    <a:solidFill>
                      <a:srgbClr val="006965"/>
                    </a:solidFill>
                  </a:tcPr>
                </a:tc>
                <a:extLst>
                  <a:ext uri="{0D108BD9-81ED-4DB2-BD59-A6C34878D82A}">
                    <a16:rowId xmlns:a16="http://schemas.microsoft.com/office/drawing/2014/main" val="1828654144"/>
                  </a:ext>
                </a:extLst>
              </a:tr>
              <a:tr h="370840">
                <a:tc>
                  <a:txBody>
                    <a:bodyPr/>
                    <a:lstStyle/>
                    <a:p>
                      <a:pPr algn="l" fontAlgn="b"/>
                      <a:r>
                        <a:rPr lang="en-GB" sz="1200" b="0" u="none" strike="noStrike">
                          <a:solidFill>
                            <a:srgbClr val="000000"/>
                          </a:solidFill>
                          <a:effectLst/>
                          <a:latin typeface="+mn-lt"/>
                        </a:rPr>
                        <a:t>Band 2</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27</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27%</a:t>
                      </a:r>
                    </a:p>
                  </a:txBody>
                  <a:tcPr marL="7620" marR="7620" marT="7620" marB="0" anchor="b"/>
                </a:tc>
                <a:tc>
                  <a:txBody>
                    <a:bodyPr/>
                    <a:lstStyle/>
                    <a:p>
                      <a:pPr algn="r" fontAlgn="b"/>
                      <a:r>
                        <a:rPr lang="en-GB" sz="1200" b="0" u="none" strike="noStrike">
                          <a:solidFill>
                            <a:srgbClr val="000000"/>
                          </a:solidFill>
                          <a:effectLst/>
                          <a:latin typeface="+mn-lt"/>
                        </a:rPr>
                        <a:t>£22,383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None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127426821"/>
                  </a:ext>
                </a:extLst>
              </a:tr>
              <a:tr h="370840">
                <a:tc>
                  <a:txBody>
                    <a:bodyPr/>
                    <a:lstStyle/>
                    <a:p>
                      <a:pPr algn="l" fontAlgn="b"/>
                      <a:r>
                        <a:rPr lang="en-GB" sz="1200" b="0" u="none" strike="noStrike">
                          <a:solidFill>
                            <a:srgbClr val="000000"/>
                          </a:solidFill>
                          <a:effectLst/>
                          <a:latin typeface="+mn-lt"/>
                        </a:rPr>
                        <a:t>Band 3</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13</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13%</a:t>
                      </a:r>
                    </a:p>
                  </a:txBody>
                  <a:tcPr marL="7620" marR="7620" marT="7620" marB="0" anchor="b"/>
                </a:tc>
                <a:tc>
                  <a:txBody>
                    <a:bodyPr/>
                    <a:lstStyle/>
                    <a:p>
                      <a:pPr algn="r" fontAlgn="b"/>
                      <a:r>
                        <a:rPr lang="en-GB" sz="1200" b="0" u="none" strike="noStrike">
                          <a:solidFill>
                            <a:srgbClr val="000000"/>
                          </a:solidFill>
                          <a:effectLst/>
                          <a:latin typeface="+mn-lt"/>
                        </a:rPr>
                        <a:t>£22,816-£24,336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NVQ L3</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881183419"/>
                  </a:ext>
                </a:extLst>
              </a:tr>
              <a:tr h="370840">
                <a:tc>
                  <a:txBody>
                    <a:bodyPr/>
                    <a:lstStyle/>
                    <a:p>
                      <a:pPr algn="l" fontAlgn="b"/>
                      <a:r>
                        <a:rPr lang="en-GB" sz="1200" b="0" u="none" strike="noStrike">
                          <a:solidFill>
                            <a:srgbClr val="000000"/>
                          </a:solidFill>
                          <a:effectLst/>
                          <a:latin typeface="+mn-lt"/>
                        </a:rPr>
                        <a:t>Band 4</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15</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15%</a:t>
                      </a:r>
                    </a:p>
                  </a:txBody>
                  <a:tcPr marL="7620" marR="7620" marT="7620" marB="0" anchor="b"/>
                </a:tc>
                <a:tc>
                  <a:txBody>
                    <a:bodyPr/>
                    <a:lstStyle/>
                    <a:p>
                      <a:pPr algn="r" fontAlgn="b"/>
                      <a:r>
                        <a:rPr lang="en-GB" sz="1200" b="0" u="none" strike="noStrike">
                          <a:solidFill>
                            <a:srgbClr val="000000"/>
                          </a:solidFill>
                          <a:effectLst/>
                          <a:latin typeface="+mn-lt"/>
                        </a:rPr>
                        <a:t>£25,147-£27,596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Foundation degree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43320134"/>
                  </a:ext>
                </a:extLst>
              </a:tr>
              <a:tr h="370840">
                <a:tc>
                  <a:txBody>
                    <a:bodyPr/>
                    <a:lstStyle/>
                    <a:p>
                      <a:pPr algn="l" fontAlgn="b"/>
                      <a:r>
                        <a:rPr lang="en-GB" sz="1200" b="0" u="none" strike="noStrike">
                          <a:solidFill>
                            <a:srgbClr val="000000"/>
                          </a:solidFill>
                          <a:effectLst/>
                          <a:latin typeface="+mn-lt"/>
                        </a:rPr>
                        <a:t>Band 5</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17</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17%</a:t>
                      </a:r>
                    </a:p>
                  </a:txBody>
                  <a:tcPr marL="7620" marR="7620" marT="7620" marB="0" anchor="b"/>
                </a:tc>
                <a:tc>
                  <a:txBody>
                    <a:bodyPr/>
                    <a:lstStyle/>
                    <a:p>
                      <a:pPr algn="r" fontAlgn="b"/>
                      <a:r>
                        <a:rPr lang="en-GB" sz="1200" b="0" u="none" strike="noStrike">
                          <a:solidFill>
                            <a:srgbClr val="000000"/>
                          </a:solidFill>
                          <a:effectLst/>
                          <a:latin typeface="+mn-lt"/>
                        </a:rPr>
                        <a:t>£28,407-£34,581</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341104921"/>
                  </a:ext>
                </a:extLst>
              </a:tr>
              <a:tr h="370840">
                <a:tc>
                  <a:txBody>
                    <a:bodyPr/>
                    <a:lstStyle/>
                    <a:p>
                      <a:pPr algn="l" fontAlgn="b"/>
                      <a:r>
                        <a:rPr lang="en-GB" sz="1200" b="0" u="none" strike="noStrike">
                          <a:solidFill>
                            <a:srgbClr val="000000"/>
                          </a:solidFill>
                          <a:effectLst/>
                          <a:latin typeface="+mn-lt"/>
                        </a:rPr>
                        <a:t>Band 6</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16</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tc>
                  <a:txBody>
                    <a:bodyPr/>
                    <a:lstStyle/>
                    <a:p>
                      <a:pPr algn="r" fontAlgn="b"/>
                      <a:r>
                        <a:rPr lang="en-GB" sz="1200" b="0" u="none" strike="noStrike">
                          <a:solidFill>
                            <a:srgbClr val="000000"/>
                          </a:solidFill>
                          <a:effectLst/>
                          <a:latin typeface="+mn-lt"/>
                        </a:rPr>
                        <a:t>£35,392-£42,618</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04189240"/>
                  </a:ext>
                </a:extLst>
              </a:tr>
              <a:tr h="370840">
                <a:tc>
                  <a:txBody>
                    <a:bodyPr/>
                    <a:lstStyle/>
                    <a:p>
                      <a:pPr algn="l" fontAlgn="b"/>
                      <a:r>
                        <a:rPr lang="en-GB" sz="1200" b="0" u="none" strike="noStrike">
                          <a:solidFill>
                            <a:srgbClr val="000000"/>
                          </a:solidFill>
                          <a:effectLst/>
                          <a:latin typeface="+mn-lt"/>
                        </a:rPr>
                        <a:t>Band 7 or above</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Calibri" panose="020F0502020204030204" pitchFamily="34" charset="0"/>
                        </a:rPr>
                        <a:t>11</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11%</a:t>
                      </a:r>
                    </a:p>
                  </a:txBody>
                  <a:tcPr marL="7620" marR="7620" marT="7620" marB="0" anchor="b"/>
                </a:tc>
                <a:tc>
                  <a:txBody>
                    <a:bodyPr/>
                    <a:lstStyle/>
                    <a:p>
                      <a:pPr algn="r" fontAlgn="b"/>
                      <a:r>
                        <a:rPr lang="en-GB" sz="1200" b="0" u="none" strike="noStrike">
                          <a:solidFill>
                            <a:srgbClr val="000000"/>
                          </a:solidFill>
                          <a:effectLst/>
                          <a:latin typeface="+mn-lt"/>
                        </a:rPr>
                        <a:t>Above £43,742</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Masters or equivalent</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958764991"/>
                  </a:ext>
                </a:extLst>
              </a:tr>
              <a:tr h="370840">
                <a:tc>
                  <a:txBody>
                    <a:bodyPr/>
                    <a:lstStyle/>
                    <a:p>
                      <a:pPr algn="l" fontAlgn="b"/>
                      <a:r>
                        <a:rPr lang="en-GB" sz="1200" b="0" u="none" strike="noStrike">
                          <a:solidFill>
                            <a:srgbClr val="000000"/>
                          </a:solidFill>
                          <a:effectLst/>
                          <a:latin typeface="+mn-lt"/>
                        </a:rPr>
                        <a:t>Medical staff</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C65911"/>
                          </a:solidFill>
                          <a:effectLst/>
                          <a:latin typeface="Calibri" panose="020F0502020204030204" pitchFamily="34" charset="0"/>
                        </a:rPr>
                        <a:t>&lt; 10</a:t>
                      </a:r>
                    </a:p>
                  </a:txBody>
                  <a:tcPr marL="7620" marR="7620" marT="7620" marB="0" anchor="ctr"/>
                </a:tc>
                <a:tc>
                  <a:txBody>
                    <a:bodyPr/>
                    <a:lstStyle/>
                    <a:p>
                      <a:pPr algn="r" fontAlgn="b"/>
                      <a:r>
                        <a:rPr lang="en-GB" sz="1100" b="0" i="0" u="none" strike="noStrike">
                          <a:solidFill>
                            <a:srgbClr val="000000"/>
                          </a:solidFill>
                          <a:effectLst/>
                          <a:latin typeface="Calibri" panose="020F0502020204030204" pitchFamily="34" charset="0"/>
                        </a:rPr>
                        <a:t>n/a</a:t>
                      </a:r>
                    </a:p>
                  </a:txBody>
                  <a:tcPr marL="7620" marR="7620" marT="7620" marB="0" anchor="b"/>
                </a:tc>
                <a:tc>
                  <a:txBody>
                    <a:bodyPr/>
                    <a:lstStyle/>
                    <a:p>
                      <a:pPr algn="r" fontAlgn="b"/>
                      <a:r>
                        <a:rPr lang="en-GB" sz="1200" b="0" u="none" strike="noStrike">
                          <a:solidFill>
                            <a:srgbClr val="000000"/>
                          </a:solidFill>
                          <a:effectLst/>
                          <a:latin typeface="+mn-lt"/>
                        </a:rPr>
                        <a:t>£29,384 - £119,133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Post graduate +</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61300274"/>
                  </a:ext>
                </a:extLst>
              </a:tr>
              <a:tr h="370840">
                <a:tc>
                  <a:txBody>
                    <a:bodyPr/>
                    <a:lstStyle/>
                    <a:p>
                      <a:pPr algn="l" fontAlgn="b"/>
                      <a:r>
                        <a:rPr lang="en-GB" sz="1200" b="0" u="none" strike="noStrike">
                          <a:solidFill>
                            <a:srgbClr val="000000"/>
                          </a:solidFill>
                          <a:effectLst/>
                          <a:latin typeface="+mn-lt"/>
                        </a:rPr>
                        <a:t>Total (excluding medical staff)</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99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100%</a:t>
                      </a:r>
                    </a:p>
                  </a:txBody>
                  <a:tcPr marL="7620" marR="7620" marT="7620" marB="0" anchor="b"/>
                </a:tc>
                <a:tc>
                  <a:txBody>
                    <a:bodyPr/>
                    <a:lstStyle/>
                    <a:p>
                      <a:pPr algn="l" fontAlgn="b"/>
                      <a:endParaRPr lang="en-GB" sz="1200" b="0" i="0" u="none" strike="noStrike">
                        <a:solidFill>
                          <a:srgbClr val="000000"/>
                        </a:solidFill>
                        <a:effectLst/>
                        <a:latin typeface="+mn-lt"/>
                      </a:endParaRPr>
                    </a:p>
                  </a:txBody>
                  <a:tcPr marL="7620" marR="7620" marT="7620" marB="0" anchor="b"/>
                </a:tc>
                <a:tc>
                  <a:txBody>
                    <a:bodyPr/>
                    <a:lstStyle/>
                    <a:p>
                      <a:pPr algn="l" fontAlgn="b"/>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4195626"/>
                  </a:ext>
                </a:extLst>
              </a:tr>
            </a:tbl>
          </a:graphicData>
        </a:graphic>
      </p:graphicFrame>
      <p:sp>
        <p:nvSpPr>
          <p:cNvPr id="6" name="Title 1">
            <a:extLst>
              <a:ext uri="{FF2B5EF4-FFF2-40B4-BE49-F238E27FC236}">
                <a16:creationId xmlns:a16="http://schemas.microsoft.com/office/drawing/2014/main" id="{26F1161B-5D13-0F15-E7AB-5A8C5D368F80}"/>
              </a:ext>
            </a:extLst>
          </p:cNvPr>
          <p:cNvSpPr>
            <a:spLocks noGrp="1"/>
          </p:cNvSpPr>
          <p:nvPr>
            <p:ph type="title"/>
          </p:nvPr>
        </p:nvSpPr>
        <p:spPr>
          <a:xfrm>
            <a:off x="247650" y="250825"/>
            <a:ext cx="10118091" cy="1325563"/>
          </a:xfrm>
        </p:spPr>
        <p:txBody>
          <a:bodyPr>
            <a:normAutofit/>
          </a:bodyPr>
          <a:lstStyle/>
          <a:p>
            <a:r>
              <a:rPr lang="en-GB" sz="4000" b="1">
                <a:solidFill>
                  <a:srgbClr val="006965"/>
                </a:solidFill>
                <a:latin typeface="+mn-lt"/>
              </a:rPr>
              <a:t>Totteridge &amp; </a:t>
            </a:r>
            <a:r>
              <a:rPr lang="en-GB" sz="4000" b="1" err="1">
                <a:solidFill>
                  <a:srgbClr val="006965"/>
                </a:solidFill>
                <a:latin typeface="+mn-lt"/>
              </a:rPr>
              <a:t>Bowerdean</a:t>
            </a:r>
            <a:r>
              <a:rPr lang="en-GB" sz="4000" b="1">
                <a:solidFill>
                  <a:srgbClr val="006965"/>
                </a:solidFill>
                <a:latin typeface="+mn-lt"/>
              </a:rPr>
              <a:t> residents employed by Buckinghamshire NHS</a:t>
            </a:r>
          </a:p>
        </p:txBody>
      </p:sp>
      <p:sp>
        <p:nvSpPr>
          <p:cNvPr id="7" name="TextBox 6">
            <a:extLst>
              <a:ext uri="{FF2B5EF4-FFF2-40B4-BE49-F238E27FC236}">
                <a16:creationId xmlns:a16="http://schemas.microsoft.com/office/drawing/2014/main" id="{FBEA1E5E-9F64-D2E9-169A-57380285AB22}"/>
              </a:ext>
            </a:extLst>
          </p:cNvPr>
          <p:cNvSpPr txBox="1"/>
          <p:nvPr/>
        </p:nvSpPr>
        <p:spPr>
          <a:xfrm>
            <a:off x="9569179" y="6011311"/>
            <a:ext cx="3325238" cy="276999"/>
          </a:xfrm>
          <a:prstGeom prst="rect">
            <a:avLst/>
          </a:prstGeom>
          <a:noFill/>
        </p:spPr>
        <p:txBody>
          <a:bodyPr wrap="square" rtlCol="0">
            <a:spAutoFit/>
          </a:bodyPr>
          <a:lstStyle/>
          <a:p>
            <a:r>
              <a:rPr lang="en-GB" sz="1200" i="1" dirty="0"/>
              <a:t>Source: Bucks NHS (May 2023)</a:t>
            </a:r>
          </a:p>
        </p:txBody>
      </p:sp>
      <p:sp>
        <p:nvSpPr>
          <p:cNvPr id="2" name="TextBox 1">
            <a:extLst>
              <a:ext uri="{FF2B5EF4-FFF2-40B4-BE49-F238E27FC236}">
                <a16:creationId xmlns:a16="http://schemas.microsoft.com/office/drawing/2014/main" id="{D4590A81-3C94-6D60-4B79-E368CA34DF22}"/>
              </a:ext>
            </a:extLst>
          </p:cNvPr>
          <p:cNvSpPr txBox="1"/>
          <p:nvPr/>
        </p:nvSpPr>
        <p:spPr>
          <a:xfrm>
            <a:off x="247650" y="2913142"/>
            <a:ext cx="4429126" cy="1600438"/>
          </a:xfrm>
          <a:prstGeom prst="rect">
            <a:avLst/>
          </a:prstGeom>
          <a:noFill/>
          <a:ln w="12700">
            <a:noFill/>
          </a:ln>
        </p:spPr>
        <p:txBody>
          <a:bodyPr wrap="square" rtlCol="0">
            <a:spAutoFit/>
          </a:bodyPr>
          <a:lstStyle/>
          <a:p>
            <a:endParaRPr lang="en-GB" sz="1400" dirty="0"/>
          </a:p>
          <a:p>
            <a:r>
              <a:rPr lang="en-GB" sz="1400" dirty="0"/>
              <a:t>In total, approximately 100 ward residents are employed by Buckinghamshire NHS, just over a quarter of whom are employed on the lowest pay scale. Just under half of all residents working for the NHS are doing so in graduate-level or above positions. </a:t>
            </a:r>
          </a:p>
          <a:p>
            <a:endParaRPr lang="en-GB" sz="1400" dirty="0"/>
          </a:p>
        </p:txBody>
      </p:sp>
    </p:spTree>
    <p:extLst>
      <p:ext uri="{BB962C8B-B14F-4D97-AF65-F5344CB8AC3E}">
        <p14:creationId xmlns:p14="http://schemas.microsoft.com/office/powerpoint/2010/main" val="3718722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200" y="365125"/>
            <a:ext cx="6015105" cy="1325563"/>
          </a:xfrm>
        </p:spPr>
        <p:txBody>
          <a:bodyPr/>
          <a:lstStyle/>
          <a:p>
            <a:r>
              <a:rPr lang="en-GB" b="1">
                <a:solidFill>
                  <a:srgbClr val="006965"/>
                </a:solidFill>
                <a:latin typeface="+mn-lt"/>
              </a:rPr>
              <a:t>Home working</a:t>
            </a:r>
          </a:p>
        </p:txBody>
      </p:sp>
      <p:sp>
        <p:nvSpPr>
          <p:cNvPr id="14" name="TextBox 13">
            <a:extLst>
              <a:ext uri="{FF2B5EF4-FFF2-40B4-BE49-F238E27FC236}">
                <a16:creationId xmlns:a16="http://schemas.microsoft.com/office/drawing/2014/main" id="{603B822F-4136-C02C-DBED-67B39417DF93}"/>
              </a:ext>
            </a:extLst>
          </p:cNvPr>
          <p:cNvSpPr txBox="1"/>
          <p:nvPr/>
        </p:nvSpPr>
        <p:spPr>
          <a:xfrm>
            <a:off x="6251171" y="1228230"/>
            <a:ext cx="5303520" cy="523220"/>
          </a:xfrm>
          <a:prstGeom prst="rect">
            <a:avLst/>
          </a:prstGeom>
          <a:noFill/>
        </p:spPr>
        <p:txBody>
          <a:bodyPr wrap="square" rtlCol="0">
            <a:spAutoFit/>
          </a:bodyPr>
          <a:lstStyle/>
          <a:p>
            <a:r>
              <a:rPr lang="en-GB" sz="1400" b="1" dirty="0">
                <a:solidFill>
                  <a:srgbClr val="006965"/>
                </a:solidFill>
              </a:rPr>
              <a:t>A lower proportion of Totteridge &amp; </a:t>
            </a:r>
            <a:r>
              <a:rPr lang="en-GB" sz="1400" b="1" dirty="0" err="1">
                <a:solidFill>
                  <a:srgbClr val="006965"/>
                </a:solidFill>
              </a:rPr>
              <a:t>Bowerdean</a:t>
            </a:r>
            <a:r>
              <a:rPr lang="en-GB" sz="1400" b="1" dirty="0">
                <a:solidFill>
                  <a:srgbClr val="006965"/>
                </a:solidFill>
              </a:rPr>
              <a:t> residents work from home than the Buckinghamshire average.</a:t>
            </a:r>
          </a:p>
        </p:txBody>
      </p:sp>
      <p:sp>
        <p:nvSpPr>
          <p:cNvPr id="22" name="TextBox 21">
            <a:extLst>
              <a:ext uri="{FF2B5EF4-FFF2-40B4-BE49-F238E27FC236}">
                <a16:creationId xmlns:a16="http://schemas.microsoft.com/office/drawing/2014/main" id="{DB8236C1-6996-D52E-378F-E0780E0A430C}"/>
              </a:ext>
            </a:extLst>
          </p:cNvPr>
          <p:cNvSpPr txBox="1"/>
          <p:nvPr/>
        </p:nvSpPr>
        <p:spPr>
          <a:xfrm>
            <a:off x="914400" y="2443936"/>
            <a:ext cx="4786745" cy="1815882"/>
          </a:xfrm>
          <a:prstGeom prst="rect">
            <a:avLst/>
          </a:prstGeom>
          <a:noFill/>
          <a:ln w="12700">
            <a:noFill/>
          </a:ln>
        </p:spPr>
        <p:txBody>
          <a:bodyPr wrap="square" rtlCol="0">
            <a:spAutoFit/>
          </a:bodyPr>
          <a:lstStyle/>
          <a:p>
            <a:r>
              <a:rPr lang="en-GB" sz="1400" dirty="0"/>
              <a:t>In 2021, 30% of Totteridge &amp; </a:t>
            </a:r>
            <a:r>
              <a:rPr lang="en-GB" sz="1400" dirty="0" err="1"/>
              <a:t>Bowerdean’s</a:t>
            </a:r>
            <a:r>
              <a:rPr lang="en-GB" sz="1400" dirty="0"/>
              <a:t> employed residents worked mainly at or from home. This was lower than the Buckinghamshire (42%) and national (32%) average.</a:t>
            </a:r>
          </a:p>
          <a:p>
            <a:endParaRPr lang="en-GB" sz="1400" dirty="0"/>
          </a:p>
          <a:p>
            <a:r>
              <a:rPr lang="en-GB" sz="1400" i="1" dirty="0"/>
              <a:t>Please note that as the 2021 Census took place in March 2021, during a period of rapid change stemming from Covid-19, this data should be treated with caution in terms of future planning. </a:t>
            </a:r>
          </a:p>
          <a:p>
            <a:endParaRPr lang="en-GB" sz="1400" i="1" dirty="0"/>
          </a:p>
        </p:txBody>
      </p:sp>
      <p:sp>
        <p:nvSpPr>
          <p:cNvPr id="23" name="TextBox 22">
            <a:extLst>
              <a:ext uri="{FF2B5EF4-FFF2-40B4-BE49-F238E27FC236}">
                <a16:creationId xmlns:a16="http://schemas.microsoft.com/office/drawing/2014/main" id="{677320A5-555B-87A2-34D3-F0FB868445F7}"/>
              </a:ext>
            </a:extLst>
          </p:cNvPr>
          <p:cNvSpPr txBox="1"/>
          <p:nvPr/>
        </p:nvSpPr>
        <p:spPr>
          <a:xfrm>
            <a:off x="10009433"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5" name="TextBox 4">
            <a:extLst>
              <a:ext uri="{FF2B5EF4-FFF2-40B4-BE49-F238E27FC236}">
                <a16:creationId xmlns:a16="http://schemas.microsoft.com/office/drawing/2014/main" id="{07C62197-8957-7C4D-AA63-34520B88BF8E}"/>
              </a:ext>
            </a:extLst>
          </p:cNvPr>
          <p:cNvSpPr txBox="1"/>
          <p:nvPr/>
        </p:nvSpPr>
        <p:spPr>
          <a:xfrm>
            <a:off x="6251171" y="5398937"/>
            <a:ext cx="4572000" cy="276999"/>
          </a:xfrm>
          <a:prstGeom prst="rect">
            <a:avLst/>
          </a:prstGeom>
          <a:noFill/>
        </p:spPr>
        <p:txBody>
          <a:bodyPr wrap="square" rtlCol="0">
            <a:spAutoFit/>
          </a:bodyPr>
          <a:lstStyle/>
          <a:p>
            <a:r>
              <a:rPr lang="en-GB" sz="1200" i="1"/>
              <a:t>Base: 5,800 residents over the age of 16 and in employment</a:t>
            </a:r>
          </a:p>
        </p:txBody>
      </p:sp>
      <p:graphicFrame>
        <p:nvGraphicFramePr>
          <p:cNvPr id="3" name="Chart 2">
            <a:extLst>
              <a:ext uri="{FF2B5EF4-FFF2-40B4-BE49-F238E27FC236}">
                <a16:creationId xmlns:a16="http://schemas.microsoft.com/office/drawing/2014/main" id="{D9B4535C-A4BE-0C21-9311-4AA00643E4DF}"/>
              </a:ext>
            </a:extLst>
          </p:cNvPr>
          <p:cNvGraphicFramePr>
            <a:graphicFrameLocks/>
          </p:cNvGraphicFramePr>
          <p:nvPr>
            <p:extLst>
              <p:ext uri="{D42A27DB-BD31-4B8C-83A1-F6EECF244321}">
                <p14:modId xmlns:p14="http://schemas.microsoft.com/office/powerpoint/2010/main" val="2048558082"/>
              </p:ext>
            </p:extLst>
          </p:nvPr>
        </p:nvGraphicFramePr>
        <p:xfrm>
          <a:off x="6251171" y="2284117"/>
          <a:ext cx="4572000" cy="277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281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40D9-7925-5C38-969A-E300781D1D86}"/>
              </a:ext>
            </a:extLst>
          </p:cNvPr>
          <p:cNvSpPr>
            <a:spLocks noGrp="1"/>
          </p:cNvSpPr>
          <p:nvPr>
            <p:ph type="title"/>
          </p:nvPr>
        </p:nvSpPr>
        <p:spPr/>
        <p:txBody>
          <a:bodyPr>
            <a:normAutofit/>
          </a:bodyPr>
          <a:lstStyle/>
          <a:p>
            <a:r>
              <a:rPr lang="en-GB" b="1">
                <a:solidFill>
                  <a:srgbClr val="006965"/>
                </a:solidFill>
                <a:latin typeface="+mn-lt"/>
              </a:rPr>
              <a:t>Distance travelled to work</a:t>
            </a:r>
          </a:p>
        </p:txBody>
      </p:sp>
      <p:sp>
        <p:nvSpPr>
          <p:cNvPr id="4" name="TextBox 3">
            <a:extLst>
              <a:ext uri="{FF2B5EF4-FFF2-40B4-BE49-F238E27FC236}">
                <a16:creationId xmlns:a16="http://schemas.microsoft.com/office/drawing/2014/main" id="{D7E549A2-72A1-DC71-4A2A-1E081E2F6CA9}"/>
              </a:ext>
            </a:extLst>
          </p:cNvPr>
          <p:cNvSpPr txBox="1"/>
          <p:nvPr/>
        </p:nvSpPr>
        <p:spPr>
          <a:xfrm>
            <a:off x="838200" y="1931401"/>
            <a:ext cx="4786745" cy="3539430"/>
          </a:xfrm>
          <a:prstGeom prst="rect">
            <a:avLst/>
          </a:prstGeom>
          <a:noFill/>
          <a:ln w="12700">
            <a:noFill/>
          </a:ln>
        </p:spPr>
        <p:txBody>
          <a:bodyPr wrap="square" rtlCol="0">
            <a:spAutoFit/>
          </a:bodyPr>
          <a:lstStyle/>
          <a:p>
            <a:r>
              <a:rPr lang="en-GB" sz="1400" dirty="0"/>
              <a:t>In 2021, almost a third (29%) of Totteridge &amp; </a:t>
            </a:r>
            <a:r>
              <a:rPr lang="en-GB" sz="1400" dirty="0" err="1"/>
              <a:t>Bowerdean</a:t>
            </a:r>
            <a:r>
              <a:rPr lang="en-GB" sz="1400" dirty="0"/>
              <a:t> residents in employment</a:t>
            </a:r>
            <a:r>
              <a:rPr lang="en-GB" sz="1400" baseline="30000" dirty="0"/>
              <a:t>1</a:t>
            </a:r>
            <a:r>
              <a:rPr lang="en-GB" sz="1400" dirty="0"/>
              <a:t> travelled ‘2 to 5km’ to their place of work. This was much higher than the Buckinghamshire (17%) and national (23%) average.</a:t>
            </a:r>
          </a:p>
          <a:p>
            <a:endParaRPr lang="en-GB" sz="1400" dirty="0"/>
          </a:p>
          <a:p>
            <a:r>
              <a:rPr lang="en-GB" sz="1400" dirty="0"/>
              <a:t>A higher proportion of residents in Totteridge &amp; Bowerdean and Buckinghamshire travelled 30km and over to their place of work than the national average. This is likely primarily due to  Buckinghamshire’s close proximity to employment hotspots outside of the county, such as London and Heathrow airport.</a:t>
            </a:r>
          </a:p>
          <a:p>
            <a:endParaRPr lang="en-GB" sz="1400" dirty="0"/>
          </a:p>
          <a:p>
            <a:r>
              <a:rPr lang="en-GB" sz="1400" dirty="0"/>
              <a:t>In 2011 (latest available data) Buckinghamshire had one of the least ‘self-contained’ labour markets in England. With around a third of working residents travelling out of the county for work, and 28% of all those working within the Buckinghamshire economy travelling into the county from elsewhere.</a:t>
            </a:r>
          </a:p>
        </p:txBody>
      </p:sp>
      <p:sp>
        <p:nvSpPr>
          <p:cNvPr id="6" name="TextBox 5">
            <a:extLst>
              <a:ext uri="{FF2B5EF4-FFF2-40B4-BE49-F238E27FC236}">
                <a16:creationId xmlns:a16="http://schemas.microsoft.com/office/drawing/2014/main" id="{1A708047-3816-7BBF-2339-1CFB4D8633FC}"/>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7" name="TextBox 6">
            <a:extLst>
              <a:ext uri="{FF2B5EF4-FFF2-40B4-BE49-F238E27FC236}">
                <a16:creationId xmlns:a16="http://schemas.microsoft.com/office/drawing/2014/main" id="{7BF5F5DB-C2B7-B714-793E-10ADC415BCC3}"/>
              </a:ext>
            </a:extLst>
          </p:cNvPr>
          <p:cNvSpPr txBox="1"/>
          <p:nvPr/>
        </p:nvSpPr>
        <p:spPr>
          <a:xfrm>
            <a:off x="5811520" y="1458661"/>
            <a:ext cx="6192116"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much higher proportion of Totteridge &amp; Bowerdean residents aged 16 and over and in employment travelled ‘2 to 5km’ to work than the Buckinghamshire and national average.</a:t>
            </a:r>
          </a:p>
        </p:txBody>
      </p:sp>
      <p:sp>
        <p:nvSpPr>
          <p:cNvPr id="8" name="TextBox 7">
            <a:extLst>
              <a:ext uri="{FF2B5EF4-FFF2-40B4-BE49-F238E27FC236}">
                <a16:creationId xmlns:a16="http://schemas.microsoft.com/office/drawing/2014/main" id="{3CCECDDE-9103-4CF2-ACED-09ADFDCDB340}"/>
              </a:ext>
            </a:extLst>
          </p:cNvPr>
          <p:cNvSpPr txBox="1"/>
          <p:nvPr/>
        </p:nvSpPr>
        <p:spPr>
          <a:xfrm>
            <a:off x="177800" y="6169708"/>
            <a:ext cx="4135783" cy="646331"/>
          </a:xfrm>
          <a:prstGeom prst="rect">
            <a:avLst/>
          </a:prstGeom>
          <a:noFill/>
        </p:spPr>
        <p:txBody>
          <a:bodyPr wrap="square">
            <a:spAutoFit/>
          </a:bodyPr>
          <a:lstStyle/>
          <a:p>
            <a:r>
              <a:rPr lang="en-GB" sz="1200" baseline="30000">
                <a:latin typeface="Calibri" panose="020F0502020204030204" pitchFamily="34" charset="0"/>
                <a:ea typeface="Times New Roman" panose="02020603050405020304" pitchFamily="18" charset="0"/>
              </a:rPr>
              <a:t>1</a:t>
            </a:r>
            <a:r>
              <a:rPr lang="en-GB" sz="1200">
                <a:latin typeface="Calibri" panose="020F0502020204030204" pitchFamily="34" charset="0"/>
                <a:ea typeface="Times New Roman" panose="02020603050405020304" pitchFamily="18" charset="0"/>
              </a:rPr>
              <a:t> This chart excludes those who work mainly or at home, or work mainly at an offshore installation, in no fixed place, or outside the UK.</a:t>
            </a:r>
            <a:endParaRPr lang="en-GB" sz="1200"/>
          </a:p>
        </p:txBody>
      </p:sp>
      <p:sp>
        <p:nvSpPr>
          <p:cNvPr id="9" name="TextBox 8">
            <a:extLst>
              <a:ext uri="{FF2B5EF4-FFF2-40B4-BE49-F238E27FC236}">
                <a16:creationId xmlns:a16="http://schemas.microsoft.com/office/drawing/2014/main" id="{2CA8FD1F-651E-BD02-4DA6-A86FE9C3B299}"/>
              </a:ext>
            </a:extLst>
          </p:cNvPr>
          <p:cNvSpPr txBox="1"/>
          <p:nvPr/>
        </p:nvSpPr>
        <p:spPr>
          <a:xfrm>
            <a:off x="5811520" y="6268720"/>
            <a:ext cx="3590897" cy="461665"/>
          </a:xfrm>
          <a:prstGeom prst="rect">
            <a:avLst/>
          </a:prstGeom>
          <a:noFill/>
        </p:spPr>
        <p:txBody>
          <a:bodyPr wrap="square" rtlCol="0">
            <a:spAutoFit/>
          </a:bodyPr>
          <a:lstStyle/>
          <a:p>
            <a:r>
              <a:rPr lang="en-GB" sz="1200" i="1"/>
              <a:t>Base: 3,100 residents over the age of 16 and in employment who travel to work</a:t>
            </a:r>
          </a:p>
        </p:txBody>
      </p:sp>
      <p:graphicFrame>
        <p:nvGraphicFramePr>
          <p:cNvPr id="3" name="Chart 2">
            <a:extLst>
              <a:ext uri="{FF2B5EF4-FFF2-40B4-BE49-F238E27FC236}">
                <a16:creationId xmlns:a16="http://schemas.microsoft.com/office/drawing/2014/main" id="{7825BFC8-151D-2473-2E85-62815DB38AA3}"/>
              </a:ext>
            </a:extLst>
          </p:cNvPr>
          <p:cNvGraphicFramePr>
            <a:graphicFrameLocks/>
          </p:cNvGraphicFramePr>
          <p:nvPr>
            <p:extLst>
              <p:ext uri="{D42A27DB-BD31-4B8C-83A1-F6EECF244321}">
                <p14:modId xmlns:p14="http://schemas.microsoft.com/office/powerpoint/2010/main" val="1690747352"/>
              </p:ext>
            </p:extLst>
          </p:nvPr>
        </p:nvGraphicFramePr>
        <p:xfrm>
          <a:off x="5811520" y="2303034"/>
          <a:ext cx="5914800" cy="397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453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AF4B2941-90C8-2C4B-16FA-443360BA2A16}"/>
              </a:ext>
            </a:extLst>
          </p:cNvPr>
          <p:cNvGraphicFramePr>
            <a:graphicFrameLocks/>
          </p:cNvGraphicFramePr>
          <p:nvPr>
            <p:extLst>
              <p:ext uri="{D42A27DB-BD31-4B8C-83A1-F6EECF244321}">
                <p14:modId xmlns:p14="http://schemas.microsoft.com/office/powerpoint/2010/main" val="4292566320"/>
              </p:ext>
            </p:extLst>
          </p:nvPr>
        </p:nvGraphicFramePr>
        <p:xfrm>
          <a:off x="923959" y="3909409"/>
          <a:ext cx="1764000" cy="133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3157657484"/>
              </p:ext>
            </p:extLst>
          </p:nvPr>
        </p:nvGraphicFramePr>
        <p:xfrm>
          <a:off x="3837690" y="3885678"/>
          <a:ext cx="1764000" cy="1340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1593861284"/>
              </p:ext>
            </p:extLst>
          </p:nvPr>
        </p:nvGraphicFramePr>
        <p:xfrm>
          <a:off x="2375005" y="3889355"/>
          <a:ext cx="1764000" cy="134004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196" y="62618"/>
            <a:ext cx="7414645" cy="1325563"/>
          </a:xfrm>
        </p:spPr>
        <p:txBody>
          <a:bodyPr/>
          <a:lstStyle/>
          <a:p>
            <a:r>
              <a:rPr lang="en-GB" b="1">
                <a:solidFill>
                  <a:srgbClr val="006965"/>
                </a:solidFill>
                <a:latin typeface="+mn-lt"/>
              </a:rPr>
              <a:t>Method of travel to work</a:t>
            </a:r>
          </a:p>
        </p:txBody>
      </p:sp>
      <p:sp>
        <p:nvSpPr>
          <p:cNvPr id="8" name="TextBox 7">
            <a:extLst>
              <a:ext uri="{FF2B5EF4-FFF2-40B4-BE49-F238E27FC236}">
                <a16:creationId xmlns:a16="http://schemas.microsoft.com/office/drawing/2014/main" id="{F75652C6-A53C-9074-9D6A-3F33CA00C090}"/>
              </a:ext>
            </a:extLst>
          </p:cNvPr>
          <p:cNvSpPr txBox="1"/>
          <p:nvPr/>
        </p:nvSpPr>
        <p:spPr>
          <a:xfrm>
            <a:off x="1499605" y="4409732"/>
            <a:ext cx="609600" cy="338554"/>
          </a:xfrm>
          <a:prstGeom prst="rect">
            <a:avLst/>
          </a:prstGeom>
          <a:noFill/>
        </p:spPr>
        <p:txBody>
          <a:bodyPr wrap="square" rtlCol="0">
            <a:spAutoFit/>
          </a:bodyPr>
          <a:lstStyle/>
          <a:p>
            <a:pPr algn="ctr"/>
            <a:r>
              <a:rPr lang="en-GB" sz="1600" b="1" i="1">
                <a:solidFill>
                  <a:srgbClr val="006965"/>
                </a:solidFill>
              </a:rPr>
              <a:t>78%</a:t>
            </a:r>
          </a:p>
        </p:txBody>
      </p:sp>
      <p:sp>
        <p:nvSpPr>
          <p:cNvPr id="9" name="TextBox 8">
            <a:extLst>
              <a:ext uri="{FF2B5EF4-FFF2-40B4-BE49-F238E27FC236}">
                <a16:creationId xmlns:a16="http://schemas.microsoft.com/office/drawing/2014/main" id="{FF0597BE-1885-F47C-448A-7247F0D116CE}"/>
              </a:ext>
            </a:extLst>
          </p:cNvPr>
          <p:cNvSpPr txBox="1"/>
          <p:nvPr/>
        </p:nvSpPr>
        <p:spPr>
          <a:xfrm>
            <a:off x="4424682" y="4386977"/>
            <a:ext cx="609600" cy="338554"/>
          </a:xfrm>
          <a:prstGeom prst="rect">
            <a:avLst/>
          </a:prstGeom>
          <a:noFill/>
        </p:spPr>
        <p:txBody>
          <a:bodyPr wrap="square" rtlCol="0">
            <a:spAutoFit/>
          </a:bodyPr>
          <a:lstStyle/>
          <a:p>
            <a:pPr algn="ctr"/>
            <a:r>
              <a:rPr lang="en-GB" sz="1600" b="1" i="1">
                <a:solidFill>
                  <a:srgbClr val="006965"/>
                </a:solidFill>
              </a:rPr>
              <a:t>71%</a:t>
            </a:r>
          </a:p>
        </p:txBody>
      </p:sp>
      <p:sp>
        <p:nvSpPr>
          <p:cNvPr id="10" name="TextBox 9">
            <a:extLst>
              <a:ext uri="{FF2B5EF4-FFF2-40B4-BE49-F238E27FC236}">
                <a16:creationId xmlns:a16="http://schemas.microsoft.com/office/drawing/2014/main" id="{799CA974-ED7A-9233-9DBC-36A1CA580844}"/>
              </a:ext>
            </a:extLst>
          </p:cNvPr>
          <p:cNvSpPr txBox="1"/>
          <p:nvPr/>
        </p:nvSpPr>
        <p:spPr>
          <a:xfrm>
            <a:off x="2957146" y="4392120"/>
            <a:ext cx="609600" cy="338554"/>
          </a:xfrm>
          <a:prstGeom prst="rect">
            <a:avLst/>
          </a:prstGeom>
          <a:noFill/>
        </p:spPr>
        <p:txBody>
          <a:bodyPr wrap="square" rtlCol="0">
            <a:spAutoFit/>
          </a:bodyPr>
          <a:lstStyle/>
          <a:p>
            <a:pPr algn="ctr"/>
            <a:r>
              <a:rPr lang="en-GB" sz="1600" b="1" i="1">
                <a:solidFill>
                  <a:srgbClr val="006965"/>
                </a:solidFill>
              </a:rPr>
              <a:t>80%</a:t>
            </a:r>
          </a:p>
        </p:txBody>
      </p:sp>
      <p:sp>
        <p:nvSpPr>
          <p:cNvPr id="11" name="TextBox 10">
            <a:extLst>
              <a:ext uri="{FF2B5EF4-FFF2-40B4-BE49-F238E27FC236}">
                <a16:creationId xmlns:a16="http://schemas.microsoft.com/office/drawing/2014/main" id="{CF36E15A-D42B-4F85-7D31-54A098B8106A}"/>
              </a:ext>
            </a:extLst>
          </p:cNvPr>
          <p:cNvSpPr txBox="1"/>
          <p:nvPr/>
        </p:nvSpPr>
        <p:spPr>
          <a:xfrm>
            <a:off x="1236912" y="5142709"/>
            <a:ext cx="1151082" cy="461665"/>
          </a:xfrm>
          <a:prstGeom prst="rect">
            <a:avLst/>
          </a:prstGeom>
          <a:noFill/>
        </p:spPr>
        <p:txBody>
          <a:bodyPr wrap="square" rtlCol="0">
            <a:spAutoFit/>
          </a:bodyPr>
          <a:lstStyle/>
          <a:p>
            <a:pPr algn="ctr"/>
            <a:r>
              <a:rPr lang="en-GB" sz="1200" b="1">
                <a:solidFill>
                  <a:srgbClr val="006965"/>
                </a:solidFill>
              </a:rPr>
              <a:t>Totteridge &amp; Bowerdean</a:t>
            </a:r>
          </a:p>
        </p:txBody>
      </p:sp>
      <p:sp>
        <p:nvSpPr>
          <p:cNvPr id="12" name="TextBox 11">
            <a:extLst>
              <a:ext uri="{FF2B5EF4-FFF2-40B4-BE49-F238E27FC236}">
                <a16:creationId xmlns:a16="http://schemas.microsoft.com/office/drawing/2014/main" id="{CC2B0D67-6802-CCF8-EE4F-97753C337A57}"/>
              </a:ext>
            </a:extLst>
          </p:cNvPr>
          <p:cNvSpPr txBox="1"/>
          <p:nvPr/>
        </p:nvSpPr>
        <p:spPr>
          <a:xfrm>
            <a:off x="4086616" y="5166876"/>
            <a:ext cx="1332338" cy="276999"/>
          </a:xfrm>
          <a:prstGeom prst="rect">
            <a:avLst/>
          </a:prstGeom>
          <a:noFill/>
        </p:spPr>
        <p:txBody>
          <a:bodyPr wrap="square" rtlCol="0">
            <a:spAutoFit/>
          </a:bodyPr>
          <a:lstStyle/>
          <a:p>
            <a:pPr algn="ctr"/>
            <a:r>
              <a:rPr lang="en-GB" sz="1200" b="1">
                <a:solidFill>
                  <a:srgbClr val="006965"/>
                </a:solidFill>
              </a:rPr>
              <a:t>England</a:t>
            </a:r>
          </a:p>
        </p:txBody>
      </p:sp>
      <p:sp>
        <p:nvSpPr>
          <p:cNvPr id="13" name="TextBox 12">
            <a:extLst>
              <a:ext uri="{FF2B5EF4-FFF2-40B4-BE49-F238E27FC236}">
                <a16:creationId xmlns:a16="http://schemas.microsoft.com/office/drawing/2014/main" id="{E972D8F0-7CBB-0BCC-DF46-D63B6EC115D2}"/>
              </a:ext>
            </a:extLst>
          </p:cNvPr>
          <p:cNvSpPr txBox="1"/>
          <p:nvPr/>
        </p:nvSpPr>
        <p:spPr>
          <a:xfrm>
            <a:off x="2611948" y="5166876"/>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3" name="TextBox 2">
            <a:extLst>
              <a:ext uri="{FF2B5EF4-FFF2-40B4-BE49-F238E27FC236}">
                <a16:creationId xmlns:a16="http://schemas.microsoft.com/office/drawing/2014/main" id="{50582409-063F-3223-415D-FF96302CF1B8}"/>
              </a:ext>
            </a:extLst>
          </p:cNvPr>
          <p:cNvSpPr txBox="1"/>
          <p:nvPr/>
        </p:nvSpPr>
        <p:spPr>
          <a:xfrm>
            <a:off x="6609571" y="5488555"/>
            <a:ext cx="5444678"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Looking in more detail at those not travelling by car or van, 8% travel by foot (lower than the </a:t>
            </a:r>
            <a:r>
              <a:rPr lang="en-GB" sz="1400" dirty="0">
                <a:latin typeface="Calibri" panose="020F0502020204030204" pitchFamily="34" charset="0"/>
                <a:ea typeface="Calibri" panose="020F0502020204030204" pitchFamily="34" charset="0"/>
                <a:cs typeface="Arial" panose="020B0604020202020204" pitchFamily="34" charset="0"/>
              </a:rPr>
              <a:t>county and national averages), and 5% by bus, minibus or coach (slightly lower than the national average but higher than the Buckinghamshire average).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09B1F1-278B-9E96-68C4-D6184F61FC00}"/>
              </a:ext>
            </a:extLst>
          </p:cNvPr>
          <p:cNvSpPr txBox="1"/>
          <p:nvPr/>
        </p:nvSpPr>
        <p:spPr>
          <a:xfrm>
            <a:off x="4117109" y="6503239"/>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5"/>
              </a:rPr>
              <a:t>Source: Census, 2021, ONS </a:t>
            </a:r>
            <a:endParaRPr lang="en-GB" sz="1200"/>
          </a:p>
        </p:txBody>
      </p:sp>
      <p:sp>
        <p:nvSpPr>
          <p:cNvPr id="6" name="TextBox 5">
            <a:extLst>
              <a:ext uri="{FF2B5EF4-FFF2-40B4-BE49-F238E27FC236}">
                <a16:creationId xmlns:a16="http://schemas.microsoft.com/office/drawing/2014/main" id="{03D81EC3-B794-2FDD-AA9C-32537E849853}"/>
              </a:ext>
            </a:extLst>
          </p:cNvPr>
          <p:cNvSpPr txBox="1"/>
          <p:nvPr/>
        </p:nvSpPr>
        <p:spPr>
          <a:xfrm>
            <a:off x="844689" y="1429822"/>
            <a:ext cx="5471161"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2021, </a:t>
            </a:r>
            <a:r>
              <a:rPr lang="en-GB" sz="1400" dirty="0">
                <a:latin typeface="Calibri" panose="020F0502020204030204" pitchFamily="34" charset="0"/>
                <a:ea typeface="Calibri" panose="020F0502020204030204" pitchFamily="34" charset="0"/>
                <a:cs typeface="Arial" panose="020B0604020202020204" pitchFamily="34" charset="0"/>
              </a:rPr>
              <a:t>of the Totteridge &amp; </a:t>
            </a:r>
            <a:r>
              <a:rPr lang="en-GB" sz="1400" dirty="0" err="1">
                <a:latin typeface="Calibri" panose="020F0502020204030204" pitchFamily="34" charset="0"/>
                <a:ea typeface="Calibri" panose="020F0502020204030204" pitchFamily="34" charset="0"/>
                <a:cs typeface="Arial" panose="020B0604020202020204" pitchFamily="34" charset="0"/>
              </a:rPr>
              <a:t>Bowerdean</a:t>
            </a:r>
            <a:r>
              <a:rPr lang="en-GB" sz="1400" dirty="0">
                <a:latin typeface="Calibri" panose="020F0502020204030204" pitchFamily="34" charset="0"/>
                <a:ea typeface="Calibri" panose="020F0502020204030204" pitchFamily="34" charset="0"/>
                <a:cs typeface="Arial" panose="020B0604020202020204" pitchFamily="34" charset="0"/>
              </a:rPr>
              <a:t> residents who travel to their place of work, just over three quarters (78%) travelled by car or van. This was lower than the Buckinghamshire average (80%), but higher than the national average (71%).</a:t>
            </a:r>
            <a:endParaRPr lang="en-GB" sz="1400" dirty="0">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F8F49D-2CE4-543B-E684-D8DA1A0CA881}"/>
              </a:ext>
            </a:extLst>
          </p:cNvPr>
          <p:cNvSpPr txBox="1"/>
          <p:nvPr/>
        </p:nvSpPr>
        <p:spPr>
          <a:xfrm>
            <a:off x="6698757" y="1429822"/>
            <a:ext cx="5471162"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Totteridge &amp; </a:t>
            </a:r>
            <a:r>
              <a:rPr lang="en-GB" sz="1400" b="1" dirty="0" err="1">
                <a:solidFill>
                  <a:srgbClr val="006965"/>
                </a:solidFill>
                <a:latin typeface="Calibri" panose="020F0502020204030204" pitchFamily="34" charset="0"/>
                <a:ea typeface="Calibri" panose="020F0502020204030204" pitchFamily="34" charset="0"/>
                <a:cs typeface="Arial" panose="020B0604020202020204" pitchFamily="34" charset="0"/>
              </a:rPr>
              <a:t>Bowerdean</a:t>
            </a: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 residents travel by ‘bus, minibus or coach’ to work than the Buckinghamshire average.</a:t>
            </a:r>
          </a:p>
        </p:txBody>
      </p:sp>
      <p:sp>
        <p:nvSpPr>
          <p:cNvPr id="16" name="TextBox 15">
            <a:extLst>
              <a:ext uri="{FF2B5EF4-FFF2-40B4-BE49-F238E27FC236}">
                <a16:creationId xmlns:a16="http://schemas.microsoft.com/office/drawing/2014/main" id="{55B0A08B-CE7A-E5D4-C8F5-1591CA22732C}"/>
              </a:ext>
            </a:extLst>
          </p:cNvPr>
          <p:cNvSpPr txBox="1"/>
          <p:nvPr/>
        </p:nvSpPr>
        <p:spPr>
          <a:xfrm>
            <a:off x="838196" y="2942563"/>
            <a:ext cx="4921753" cy="738664"/>
          </a:xfrm>
          <a:prstGeom prst="rect">
            <a:avLst/>
          </a:prstGeom>
          <a:noFill/>
        </p:spPr>
        <p:txBody>
          <a:bodyPr wrap="square" rtlCol="0">
            <a:spAutoFit/>
          </a:bodyPr>
          <a:lstStyle/>
          <a:p>
            <a:r>
              <a:rPr lang="en-GB" sz="1400" b="1">
                <a:solidFill>
                  <a:srgbClr val="006965"/>
                </a:solidFill>
              </a:rPr>
              <a:t>Of those who travel to work, a lower proportion of Totteridge &amp; Bowerdean residents travelled by car or van than the Buckinghamshire average.</a:t>
            </a:r>
          </a:p>
        </p:txBody>
      </p:sp>
      <p:sp>
        <p:nvSpPr>
          <p:cNvPr id="14" name="TextBox 13">
            <a:extLst>
              <a:ext uri="{FF2B5EF4-FFF2-40B4-BE49-F238E27FC236}">
                <a16:creationId xmlns:a16="http://schemas.microsoft.com/office/drawing/2014/main" id="{9D60BA8E-9690-4F82-8459-4FF6B960B9B8}"/>
              </a:ext>
            </a:extLst>
          </p:cNvPr>
          <p:cNvSpPr txBox="1"/>
          <p:nvPr/>
        </p:nvSpPr>
        <p:spPr>
          <a:xfrm>
            <a:off x="858563" y="5758010"/>
            <a:ext cx="3590897" cy="461665"/>
          </a:xfrm>
          <a:prstGeom prst="rect">
            <a:avLst/>
          </a:prstGeom>
          <a:noFill/>
        </p:spPr>
        <p:txBody>
          <a:bodyPr wrap="square" rtlCol="0">
            <a:spAutoFit/>
          </a:bodyPr>
          <a:lstStyle/>
          <a:p>
            <a:r>
              <a:rPr lang="en-GB" sz="1200" i="1"/>
              <a:t>Base: 3,100 residents over the age of 16 and in employment who travel to work</a:t>
            </a:r>
          </a:p>
        </p:txBody>
      </p:sp>
      <p:graphicFrame>
        <p:nvGraphicFramePr>
          <p:cNvPr id="4" name="Chart 3">
            <a:extLst>
              <a:ext uri="{FF2B5EF4-FFF2-40B4-BE49-F238E27FC236}">
                <a16:creationId xmlns:a16="http://schemas.microsoft.com/office/drawing/2014/main" id="{F9B0BE38-D489-174A-D2D9-D760479A7218}"/>
              </a:ext>
            </a:extLst>
          </p:cNvPr>
          <p:cNvGraphicFramePr>
            <a:graphicFrameLocks/>
          </p:cNvGraphicFramePr>
          <p:nvPr>
            <p:extLst>
              <p:ext uri="{D42A27DB-BD31-4B8C-83A1-F6EECF244321}">
                <p14:modId xmlns:p14="http://schemas.microsoft.com/office/powerpoint/2010/main" val="1619247523"/>
              </p:ext>
            </p:extLst>
          </p:nvPr>
        </p:nvGraphicFramePr>
        <p:xfrm>
          <a:off x="6698757" y="1998149"/>
          <a:ext cx="5472000" cy="328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086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3: Barriers to employment</a:t>
            </a:r>
          </a:p>
        </p:txBody>
      </p:sp>
    </p:spTree>
    <p:extLst>
      <p:ext uri="{BB962C8B-B14F-4D97-AF65-F5344CB8AC3E}">
        <p14:creationId xmlns:p14="http://schemas.microsoft.com/office/powerpoint/2010/main" val="396200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7FC15-F59A-F0EF-45C3-50E4B68960DF}"/>
              </a:ext>
            </a:extLst>
          </p:cNvPr>
          <p:cNvSpPr>
            <a:spLocks noGrp="1"/>
          </p:cNvSpPr>
          <p:nvPr>
            <p:ph idx="1"/>
          </p:nvPr>
        </p:nvSpPr>
        <p:spPr>
          <a:xfrm>
            <a:off x="838200" y="1454150"/>
            <a:ext cx="10515600" cy="4351338"/>
          </a:xfrm>
        </p:spPr>
        <p:txBody>
          <a:bodyPr>
            <a:normAutofit fontScale="92500" lnSpcReduction="20000"/>
          </a:bodyPr>
          <a:lstStyle/>
          <a:p>
            <a:pPr marL="0" indent="0">
              <a:buNone/>
            </a:pPr>
            <a:r>
              <a:rPr lang="en-GB" dirty="0"/>
              <a:t>In this section we present data for some potential barriers to sustained employment. These are:</a:t>
            </a:r>
          </a:p>
          <a:p>
            <a:pPr marL="0" indent="0">
              <a:buNone/>
            </a:pPr>
            <a:endParaRPr lang="en-GB" dirty="0"/>
          </a:p>
          <a:p>
            <a:pPr lvl="1"/>
            <a:r>
              <a:rPr lang="en-GB" dirty="0"/>
              <a:t>Health status</a:t>
            </a:r>
          </a:p>
          <a:p>
            <a:pPr lvl="1"/>
            <a:r>
              <a:rPr lang="en-GB" dirty="0"/>
              <a:t>English language proficiency</a:t>
            </a:r>
          </a:p>
          <a:p>
            <a:pPr lvl="1"/>
            <a:r>
              <a:rPr lang="en-GB" dirty="0"/>
              <a:t>Access to childcare provision </a:t>
            </a:r>
          </a:p>
          <a:p>
            <a:pPr lvl="1"/>
            <a:r>
              <a:rPr lang="en-GB" dirty="0"/>
              <a:t>Providing unpaid care</a:t>
            </a:r>
          </a:p>
          <a:p>
            <a:pPr lvl="1"/>
            <a:r>
              <a:rPr lang="en-GB" dirty="0"/>
              <a:t>Access to a car or van </a:t>
            </a:r>
          </a:p>
          <a:p>
            <a:pPr lvl="1"/>
            <a:r>
              <a:rPr lang="en-GB" dirty="0"/>
              <a:t>Highest level of qualifications </a:t>
            </a:r>
          </a:p>
          <a:p>
            <a:pPr marL="0" indent="0">
              <a:buNone/>
            </a:pPr>
            <a:endParaRPr lang="en-GB" dirty="0"/>
          </a:p>
          <a:p>
            <a:pPr marL="0" indent="0">
              <a:buNone/>
            </a:pPr>
            <a:r>
              <a:rPr lang="en-GB" dirty="0"/>
              <a:t>There will be additional factors that could be hindering residents’ ability to access sustained employment. </a:t>
            </a:r>
          </a:p>
          <a:p>
            <a:pPr marL="457200" lvl="1" indent="0">
              <a:buNone/>
            </a:pPr>
            <a:endParaRPr lang="en-GB" dirty="0"/>
          </a:p>
          <a:p>
            <a:endParaRPr lang="en-GB" dirty="0"/>
          </a:p>
          <a:p>
            <a:endParaRPr lang="en-GB" dirty="0"/>
          </a:p>
        </p:txBody>
      </p:sp>
    </p:spTree>
    <p:extLst>
      <p:ext uri="{BB962C8B-B14F-4D97-AF65-F5344CB8AC3E}">
        <p14:creationId xmlns:p14="http://schemas.microsoft.com/office/powerpoint/2010/main" val="327601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9693-1EF0-83C1-1AED-F184C43EC9A3}"/>
              </a:ext>
            </a:extLst>
          </p:cNvPr>
          <p:cNvSpPr>
            <a:spLocks noGrp="1"/>
          </p:cNvSpPr>
          <p:nvPr>
            <p:ph type="title"/>
          </p:nvPr>
        </p:nvSpPr>
        <p:spPr>
          <a:xfrm>
            <a:off x="863742" y="404538"/>
            <a:ext cx="10515600" cy="1083042"/>
          </a:xfrm>
        </p:spPr>
        <p:txBody>
          <a:bodyPr/>
          <a:lstStyle/>
          <a:p>
            <a:r>
              <a:rPr lang="en-GB" b="1">
                <a:solidFill>
                  <a:srgbClr val="006965"/>
                </a:solidFill>
                <a:latin typeface="+mn-lt"/>
              </a:rPr>
              <a:t>Fast facts</a:t>
            </a:r>
          </a:p>
        </p:txBody>
      </p:sp>
      <p:sp>
        <p:nvSpPr>
          <p:cNvPr id="7" name="TextBox 6">
            <a:extLst>
              <a:ext uri="{FF2B5EF4-FFF2-40B4-BE49-F238E27FC236}">
                <a16:creationId xmlns:a16="http://schemas.microsoft.com/office/drawing/2014/main" id="{1AE5D5D5-EEBC-D867-676A-26925FA42885}"/>
              </a:ext>
            </a:extLst>
          </p:cNvPr>
          <p:cNvSpPr txBox="1"/>
          <p:nvPr/>
        </p:nvSpPr>
        <p:spPr>
          <a:xfrm>
            <a:off x="863743" y="1587036"/>
            <a:ext cx="2550394"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11,900</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residents</a:t>
            </a:r>
            <a:endParaRPr lang="en-GB" sz="3600"/>
          </a:p>
        </p:txBody>
      </p:sp>
      <p:sp>
        <p:nvSpPr>
          <p:cNvPr id="6" name="TextBox 5">
            <a:extLst>
              <a:ext uri="{FF2B5EF4-FFF2-40B4-BE49-F238E27FC236}">
                <a16:creationId xmlns:a16="http://schemas.microsoft.com/office/drawing/2014/main" id="{FE6111B2-58A0-08EA-6388-6D1440683AD3}"/>
              </a:ext>
            </a:extLst>
          </p:cNvPr>
          <p:cNvSpPr txBox="1"/>
          <p:nvPr/>
        </p:nvSpPr>
        <p:spPr>
          <a:xfrm>
            <a:off x="863742" y="2372235"/>
            <a:ext cx="4428151"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7,900</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residents of working age </a:t>
            </a:r>
            <a:r>
              <a:rPr lang="en-GB" sz="1600">
                <a:effectLst/>
                <a:latin typeface="Calibri" panose="020F0502020204030204" pitchFamily="34" charset="0"/>
                <a:ea typeface="Calibri" panose="020F0502020204030204" pitchFamily="34" charset="0"/>
                <a:cs typeface="Arial" panose="020B0604020202020204" pitchFamily="34" charset="0"/>
              </a:rPr>
              <a:t>(16-64)</a:t>
            </a:r>
            <a:endParaRPr lang="en-GB" sz="3600"/>
          </a:p>
        </p:txBody>
      </p:sp>
      <p:sp>
        <p:nvSpPr>
          <p:cNvPr id="16" name="TextBox 15">
            <a:extLst>
              <a:ext uri="{FF2B5EF4-FFF2-40B4-BE49-F238E27FC236}">
                <a16:creationId xmlns:a16="http://schemas.microsoft.com/office/drawing/2014/main" id="{0B719225-D91A-27F8-69A5-6386F87478FE}"/>
              </a:ext>
            </a:extLst>
          </p:cNvPr>
          <p:cNvSpPr txBox="1"/>
          <p:nvPr/>
        </p:nvSpPr>
        <p:spPr>
          <a:xfrm>
            <a:off x="863742" y="3124407"/>
            <a:ext cx="4692231"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6.8%</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unemployment rate </a:t>
            </a:r>
            <a:r>
              <a:rPr lang="en-GB" sz="1600">
                <a:effectLst/>
                <a:latin typeface="Calibri" panose="020F0502020204030204" pitchFamily="34" charset="0"/>
                <a:ea typeface="Calibri" panose="020F0502020204030204" pitchFamily="34" charset="0"/>
                <a:cs typeface="Arial" panose="020B0604020202020204" pitchFamily="34" charset="0"/>
              </a:rPr>
              <a:t>(March 2021)</a:t>
            </a:r>
            <a:endParaRPr lang="en-GB" sz="3600"/>
          </a:p>
        </p:txBody>
      </p:sp>
      <p:sp>
        <p:nvSpPr>
          <p:cNvPr id="21" name="TextBox 20">
            <a:extLst>
              <a:ext uri="{FF2B5EF4-FFF2-40B4-BE49-F238E27FC236}">
                <a16:creationId xmlns:a16="http://schemas.microsoft.com/office/drawing/2014/main" id="{003A9322-9CF7-7E39-2C57-30305F4272B1}"/>
              </a:ext>
            </a:extLst>
          </p:cNvPr>
          <p:cNvSpPr txBox="1"/>
          <p:nvPr/>
        </p:nvSpPr>
        <p:spPr>
          <a:xfrm>
            <a:off x="838200" y="6047510"/>
            <a:ext cx="6590606" cy="338554"/>
          </a:xfrm>
          <a:prstGeom prst="rect">
            <a:avLst/>
          </a:prstGeom>
          <a:noFill/>
        </p:spPr>
        <p:txBody>
          <a:bodyPr wrap="square" rtlCol="0">
            <a:spAutoFit/>
          </a:bodyPr>
          <a:lstStyle/>
          <a:p>
            <a:r>
              <a:rPr lang="en-GB" sz="1600"/>
              <a:t>All data from Census 2021, ONS, unless otherwise stated</a:t>
            </a:r>
          </a:p>
        </p:txBody>
      </p:sp>
      <p:sp>
        <p:nvSpPr>
          <p:cNvPr id="23" name="TextBox 22">
            <a:extLst>
              <a:ext uri="{FF2B5EF4-FFF2-40B4-BE49-F238E27FC236}">
                <a16:creationId xmlns:a16="http://schemas.microsoft.com/office/drawing/2014/main" id="{1461BBBB-D8CB-0DF9-6E33-2B0F00F82DB2}"/>
              </a:ext>
            </a:extLst>
          </p:cNvPr>
          <p:cNvSpPr txBox="1"/>
          <p:nvPr/>
        </p:nvSpPr>
        <p:spPr>
          <a:xfrm>
            <a:off x="863742" y="3909606"/>
            <a:ext cx="5129554" cy="1938992"/>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365 </a:t>
            </a:r>
            <a:r>
              <a:rPr lang="en-GB" sz="2000">
                <a:effectLst/>
                <a:latin typeface="Calibri" panose="020F0502020204030204" pitchFamily="34" charset="0"/>
                <a:ea typeface="Calibri" panose="020F0502020204030204" pitchFamily="34" charset="0"/>
                <a:cs typeface="Arial" panose="020B0604020202020204" pitchFamily="34" charset="0"/>
              </a:rPr>
              <a:t>people claiming unemployment-related benefits (the Claimant Count)</a:t>
            </a:r>
            <a:r>
              <a:rPr lang="en-GB" sz="2000" baseline="30000">
                <a:effectLst/>
                <a:latin typeface="Calibri" panose="020F0502020204030204" pitchFamily="34" charset="0"/>
                <a:ea typeface="Calibri" panose="020F0502020204030204" pitchFamily="34" charset="0"/>
                <a:cs typeface="Arial" panose="020B0604020202020204" pitchFamily="34" charset="0"/>
              </a:rPr>
              <a:t>1</a:t>
            </a:r>
            <a:r>
              <a:rPr lang="en-GB" sz="2000">
                <a:effectLst/>
                <a:latin typeface="Calibri" panose="020F0502020204030204" pitchFamily="34" charset="0"/>
                <a:ea typeface="Calibri" panose="020F0502020204030204" pitchFamily="34" charset="0"/>
                <a:cs typeface="Arial" panose="020B0604020202020204" pitchFamily="34" charset="0"/>
              </a:rPr>
              <a:t> </a:t>
            </a:r>
            <a:r>
              <a:rPr lang="en-GB" sz="1600">
                <a:effectLst/>
                <a:latin typeface="Calibri" panose="020F0502020204030204" pitchFamily="34" charset="0"/>
                <a:ea typeface="Calibri" panose="020F0502020204030204" pitchFamily="34" charset="0"/>
                <a:cs typeface="Arial" panose="020B0604020202020204" pitchFamily="34" charset="0"/>
              </a:rPr>
              <a:t>(April 2023)</a:t>
            </a:r>
          </a:p>
          <a:p>
            <a:endParaRPr lang="en-GB" sz="1600">
              <a:latin typeface="Calibri" panose="020F0502020204030204" pitchFamily="34" charset="0"/>
              <a:cs typeface="Arial" panose="020B0604020202020204" pitchFamily="34" charset="0"/>
            </a:endParaRPr>
          </a:p>
          <a:p>
            <a:r>
              <a:rPr lang="en-GB" sz="3200" b="1">
                <a:solidFill>
                  <a:srgbClr val="006965"/>
                </a:solidFill>
                <a:latin typeface="Calibri" panose="020F0502020204030204" pitchFamily="34" charset="0"/>
                <a:cs typeface="Arial" panose="020B0604020202020204" pitchFamily="34" charset="0"/>
              </a:rPr>
              <a:t>1,300</a:t>
            </a:r>
            <a:r>
              <a:rPr lang="en-GB" sz="1600">
                <a:latin typeface="Calibri" panose="020F0502020204030204" pitchFamily="34" charset="0"/>
                <a:cs typeface="Arial" panose="020B0604020202020204" pitchFamily="34" charset="0"/>
              </a:rPr>
              <a:t> </a:t>
            </a:r>
            <a:r>
              <a:rPr lang="en-GB" sz="2000">
                <a:latin typeface="Calibri" panose="020F0502020204030204" pitchFamily="34" charset="0"/>
                <a:cs typeface="Arial" panose="020B0604020202020204" pitchFamily="34" charset="0"/>
              </a:rPr>
              <a:t>economically inactive residents of working age (excluding students) </a:t>
            </a:r>
            <a:endParaRPr lang="en-GB" sz="3600"/>
          </a:p>
        </p:txBody>
      </p:sp>
      <p:sp>
        <p:nvSpPr>
          <p:cNvPr id="24" name="TextBox 23">
            <a:extLst>
              <a:ext uri="{FF2B5EF4-FFF2-40B4-BE49-F238E27FC236}">
                <a16:creationId xmlns:a16="http://schemas.microsoft.com/office/drawing/2014/main" id="{CFEDA196-C104-D56D-996D-468464AA0831}"/>
              </a:ext>
            </a:extLst>
          </p:cNvPr>
          <p:cNvSpPr txBox="1"/>
          <p:nvPr/>
        </p:nvSpPr>
        <p:spPr>
          <a:xfrm>
            <a:off x="7063579" y="2410707"/>
            <a:ext cx="5016909" cy="584775"/>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450 </a:t>
            </a:r>
            <a:r>
              <a:rPr lang="en-GB" sz="2000" dirty="0">
                <a:latin typeface="Calibri" panose="020F0502020204030204" pitchFamily="34" charset="0"/>
                <a:ea typeface="Calibri" panose="020F0502020204030204" pitchFamily="34" charset="0"/>
                <a:cs typeface="Arial" panose="020B0604020202020204" pitchFamily="34" charset="0"/>
              </a:rPr>
              <a:t>active companies</a:t>
            </a:r>
            <a:r>
              <a:rPr lang="en-GB" sz="2000" baseline="30000" dirty="0">
                <a:latin typeface="Calibri" panose="020F0502020204030204" pitchFamily="34" charset="0"/>
                <a:ea typeface="Calibri" panose="020F0502020204030204" pitchFamily="34" charset="0"/>
                <a:cs typeface="Arial" panose="020B0604020202020204" pitchFamily="34" charset="0"/>
              </a:rPr>
              <a:t>2</a:t>
            </a:r>
            <a:r>
              <a:rPr lang="en-GB" sz="2000" dirty="0">
                <a:latin typeface="Calibri" panose="020F0502020204030204" pitchFamily="34" charset="0"/>
                <a:ea typeface="Calibri" panose="020F0502020204030204" pitchFamily="34" charset="0"/>
                <a:cs typeface="Arial" panose="020B0604020202020204" pitchFamily="34" charset="0"/>
              </a:rPr>
              <a:t> </a:t>
            </a:r>
            <a:endParaRPr lang="en-GB" sz="2000" dirty="0"/>
          </a:p>
        </p:txBody>
      </p:sp>
      <p:sp>
        <p:nvSpPr>
          <p:cNvPr id="25" name="TextBox 24">
            <a:extLst>
              <a:ext uri="{FF2B5EF4-FFF2-40B4-BE49-F238E27FC236}">
                <a16:creationId xmlns:a16="http://schemas.microsoft.com/office/drawing/2014/main" id="{E9547C0E-7BEC-CADD-F292-59AEBF6D3419}"/>
              </a:ext>
            </a:extLst>
          </p:cNvPr>
          <p:cNvSpPr txBox="1"/>
          <p:nvPr/>
        </p:nvSpPr>
        <p:spPr>
          <a:xfrm>
            <a:off x="7063578" y="3172822"/>
            <a:ext cx="5016909" cy="584775"/>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0 </a:t>
            </a:r>
            <a:r>
              <a:rPr lang="en-GB" sz="2000" dirty="0">
                <a:effectLst/>
                <a:latin typeface="Calibri" panose="020F0502020204030204" pitchFamily="34" charset="0"/>
                <a:ea typeface="Calibri" panose="020F0502020204030204" pitchFamily="34" charset="0"/>
                <a:cs typeface="Arial" panose="020B0604020202020204" pitchFamily="34" charset="0"/>
              </a:rPr>
              <a:t>key employment sites</a:t>
            </a:r>
            <a:r>
              <a:rPr lang="en-GB" sz="2000" baseline="30000" dirty="0">
                <a:latin typeface="Calibri" panose="020F0502020204030204" pitchFamily="34" charset="0"/>
                <a:ea typeface="Calibri" panose="020F0502020204030204" pitchFamily="34" charset="0"/>
                <a:cs typeface="Arial" panose="020B0604020202020204" pitchFamily="34" charset="0"/>
              </a:rPr>
              <a:t>3</a:t>
            </a:r>
            <a:endParaRPr lang="en-GB" sz="2000" baseline="30000" dirty="0"/>
          </a:p>
        </p:txBody>
      </p:sp>
      <p:sp>
        <p:nvSpPr>
          <p:cNvPr id="26" name="TextBox 25">
            <a:extLst>
              <a:ext uri="{FF2B5EF4-FFF2-40B4-BE49-F238E27FC236}">
                <a16:creationId xmlns:a16="http://schemas.microsoft.com/office/drawing/2014/main" id="{77265E09-4FD7-8E5F-C67C-C7426A208057}"/>
              </a:ext>
            </a:extLst>
          </p:cNvPr>
          <p:cNvSpPr txBox="1"/>
          <p:nvPr/>
        </p:nvSpPr>
        <p:spPr>
          <a:xfrm>
            <a:off x="7063577" y="3911853"/>
            <a:ext cx="5016909" cy="892552"/>
          </a:xfrm>
          <a:prstGeom prst="rect">
            <a:avLst/>
          </a:prstGeom>
          <a:noFill/>
        </p:spPr>
        <p:txBody>
          <a:bodyPr wrap="square" rtlCol="0">
            <a:spAutoFit/>
          </a:bodyPr>
          <a:lstStyle/>
          <a:p>
            <a:r>
              <a:rPr lang="en-GB" sz="32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0 </a:t>
            </a:r>
            <a:r>
              <a:rPr lang="en-GB" sz="2000" dirty="0">
                <a:effectLst/>
                <a:latin typeface="Calibri" panose="020F0502020204030204" pitchFamily="34" charset="0"/>
                <a:ea typeface="Calibri" panose="020F0502020204030204" pitchFamily="34" charset="0"/>
                <a:cs typeface="Arial" panose="020B0604020202020204" pitchFamily="34" charset="0"/>
              </a:rPr>
              <a:t>high growth / high growth potential companies</a:t>
            </a:r>
            <a:r>
              <a:rPr lang="en-GB" sz="2000" baseline="30000" dirty="0">
                <a:effectLst/>
                <a:latin typeface="Calibri" panose="020F0502020204030204" pitchFamily="34" charset="0"/>
                <a:ea typeface="Calibri" panose="020F0502020204030204" pitchFamily="34" charset="0"/>
                <a:cs typeface="Arial" panose="020B0604020202020204" pitchFamily="34" charset="0"/>
              </a:rPr>
              <a:t>4</a:t>
            </a:r>
            <a:endParaRPr lang="en-GB" sz="2000" baseline="30000" dirty="0"/>
          </a:p>
        </p:txBody>
      </p:sp>
      <p:sp>
        <p:nvSpPr>
          <p:cNvPr id="27" name="TextBox 26">
            <a:extLst>
              <a:ext uri="{FF2B5EF4-FFF2-40B4-BE49-F238E27FC236}">
                <a16:creationId xmlns:a16="http://schemas.microsoft.com/office/drawing/2014/main" id="{3CA40414-1068-A30B-720D-845098415931}"/>
              </a:ext>
            </a:extLst>
          </p:cNvPr>
          <p:cNvSpPr txBox="1"/>
          <p:nvPr/>
        </p:nvSpPr>
        <p:spPr>
          <a:xfrm>
            <a:off x="7574750" y="5729969"/>
            <a:ext cx="4505738" cy="830997"/>
          </a:xfrm>
          <a:prstGeom prst="rect">
            <a:avLst/>
          </a:prstGeom>
          <a:noFill/>
        </p:spPr>
        <p:txBody>
          <a:bodyPr wrap="square" rtlCol="0">
            <a:spAutoFit/>
          </a:bodyPr>
          <a:lstStyle/>
          <a:p>
            <a:pPr algn="r"/>
            <a:r>
              <a:rPr lang="en-GB" sz="1200" baseline="30000"/>
              <a:t>1 </a:t>
            </a:r>
            <a:r>
              <a:rPr lang="en-GB" sz="1200"/>
              <a:t>DWP, via NOMIS</a:t>
            </a:r>
          </a:p>
          <a:p>
            <a:pPr algn="r"/>
            <a:r>
              <a:rPr lang="en-GB" sz="1200" baseline="30000"/>
              <a:t>2 </a:t>
            </a:r>
            <a:r>
              <a:rPr lang="en-GB" sz="1200"/>
              <a:t>Companies House</a:t>
            </a:r>
          </a:p>
          <a:p>
            <a:pPr algn="r"/>
            <a:r>
              <a:rPr lang="en-GB" sz="1200" baseline="30000"/>
              <a:t>3 </a:t>
            </a:r>
            <a:r>
              <a:rPr lang="en-GB" sz="1200"/>
              <a:t>Bucks LEP</a:t>
            </a:r>
          </a:p>
          <a:p>
            <a:pPr algn="r"/>
            <a:r>
              <a:rPr lang="en-GB" sz="1200" baseline="30000"/>
              <a:t>4</a:t>
            </a:r>
            <a:r>
              <a:rPr lang="en-GB" sz="1200"/>
              <a:t>Beauhurst</a:t>
            </a:r>
            <a:endParaRPr lang="en-GB" sz="1200" baseline="30000"/>
          </a:p>
        </p:txBody>
      </p:sp>
      <p:sp>
        <p:nvSpPr>
          <p:cNvPr id="4" name="TextBox 3">
            <a:extLst>
              <a:ext uri="{FF2B5EF4-FFF2-40B4-BE49-F238E27FC236}">
                <a16:creationId xmlns:a16="http://schemas.microsoft.com/office/drawing/2014/main" id="{67C0A801-27BD-5DF1-64E6-A1D4EFC75489}"/>
              </a:ext>
            </a:extLst>
          </p:cNvPr>
          <p:cNvSpPr txBox="1"/>
          <p:nvPr/>
        </p:nvSpPr>
        <p:spPr>
          <a:xfrm>
            <a:off x="7063578" y="1648592"/>
            <a:ext cx="5016909" cy="584775"/>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4,300 </a:t>
            </a:r>
            <a:r>
              <a:rPr lang="en-GB" sz="2000">
                <a:latin typeface="Calibri" panose="020F0502020204030204" pitchFamily="34" charset="0"/>
                <a:ea typeface="Calibri" panose="020F0502020204030204" pitchFamily="34" charset="0"/>
                <a:cs typeface="Arial" panose="020B0604020202020204" pitchFamily="34" charset="0"/>
              </a:rPr>
              <a:t>households</a:t>
            </a:r>
            <a:endParaRPr lang="en-GB" sz="2000"/>
          </a:p>
        </p:txBody>
      </p:sp>
    </p:spTree>
    <p:extLst>
      <p:ext uri="{BB962C8B-B14F-4D97-AF65-F5344CB8AC3E}">
        <p14:creationId xmlns:p14="http://schemas.microsoft.com/office/powerpoint/2010/main" val="2400322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713F-EE17-1802-2B7A-CEB58A67A656}"/>
              </a:ext>
            </a:extLst>
          </p:cNvPr>
          <p:cNvSpPr>
            <a:spLocks noGrp="1"/>
          </p:cNvSpPr>
          <p:nvPr>
            <p:ph type="title"/>
          </p:nvPr>
        </p:nvSpPr>
        <p:spPr>
          <a:xfrm>
            <a:off x="351182" y="205065"/>
            <a:ext cx="10515600" cy="1325563"/>
          </a:xfrm>
        </p:spPr>
        <p:txBody>
          <a:bodyPr>
            <a:normAutofit/>
          </a:bodyPr>
          <a:lstStyle/>
          <a:p>
            <a:r>
              <a:rPr lang="en-GB" sz="4000" b="1">
                <a:solidFill>
                  <a:srgbClr val="006965"/>
                </a:solidFill>
                <a:latin typeface="+mn-lt"/>
              </a:rPr>
              <a:t>Health status</a:t>
            </a:r>
            <a:endParaRPr lang="en-GB" sz="4000"/>
          </a:p>
        </p:txBody>
      </p:sp>
      <p:sp>
        <p:nvSpPr>
          <p:cNvPr id="5" name="TextBox 4">
            <a:extLst>
              <a:ext uri="{FF2B5EF4-FFF2-40B4-BE49-F238E27FC236}">
                <a16:creationId xmlns:a16="http://schemas.microsoft.com/office/drawing/2014/main" id="{2CE35700-B408-DC5B-DF2E-29BDFAE897E6}"/>
              </a:ext>
            </a:extLst>
          </p:cNvPr>
          <p:cNvSpPr txBox="1"/>
          <p:nvPr/>
        </p:nvSpPr>
        <p:spPr>
          <a:xfrm>
            <a:off x="720742" y="3982000"/>
            <a:ext cx="609600" cy="338554"/>
          </a:xfrm>
          <a:prstGeom prst="rect">
            <a:avLst/>
          </a:prstGeom>
          <a:noFill/>
        </p:spPr>
        <p:txBody>
          <a:bodyPr wrap="square" rtlCol="0">
            <a:spAutoFit/>
          </a:bodyPr>
          <a:lstStyle/>
          <a:p>
            <a:pPr algn="ctr"/>
            <a:r>
              <a:rPr lang="en-GB" sz="1600" b="1" i="1">
                <a:solidFill>
                  <a:srgbClr val="006965"/>
                </a:solidFill>
              </a:rPr>
              <a:t>14%</a:t>
            </a:r>
          </a:p>
        </p:txBody>
      </p:sp>
      <p:sp>
        <p:nvSpPr>
          <p:cNvPr id="8" name="TextBox 7">
            <a:extLst>
              <a:ext uri="{FF2B5EF4-FFF2-40B4-BE49-F238E27FC236}">
                <a16:creationId xmlns:a16="http://schemas.microsoft.com/office/drawing/2014/main" id="{18BC6A83-1AAB-B052-BCB9-D3D494D07ECD}"/>
              </a:ext>
            </a:extLst>
          </p:cNvPr>
          <p:cNvSpPr txBox="1"/>
          <p:nvPr/>
        </p:nvSpPr>
        <p:spPr>
          <a:xfrm>
            <a:off x="450001" y="5093596"/>
            <a:ext cx="1151082" cy="523220"/>
          </a:xfrm>
          <a:prstGeom prst="rect">
            <a:avLst/>
          </a:prstGeom>
          <a:noFill/>
        </p:spPr>
        <p:txBody>
          <a:bodyPr wrap="square" rtlCol="0">
            <a:spAutoFit/>
          </a:bodyPr>
          <a:lstStyle/>
          <a:p>
            <a:pPr algn="ctr"/>
            <a:r>
              <a:rPr lang="en-GB" sz="1400" b="1">
                <a:solidFill>
                  <a:srgbClr val="006965"/>
                </a:solidFill>
              </a:rPr>
              <a:t>Totteridge &amp; </a:t>
            </a:r>
            <a:r>
              <a:rPr lang="en-GB" sz="1400" b="1" err="1">
                <a:solidFill>
                  <a:srgbClr val="006965"/>
                </a:solidFill>
              </a:rPr>
              <a:t>Bowerdean</a:t>
            </a:r>
            <a:endParaRPr lang="en-GB" sz="1400" b="1">
              <a:solidFill>
                <a:srgbClr val="006965"/>
              </a:solidFill>
            </a:endParaRPr>
          </a:p>
        </p:txBody>
      </p:sp>
      <p:sp>
        <p:nvSpPr>
          <p:cNvPr id="9" name="TextBox 8">
            <a:extLst>
              <a:ext uri="{FF2B5EF4-FFF2-40B4-BE49-F238E27FC236}">
                <a16:creationId xmlns:a16="http://schemas.microsoft.com/office/drawing/2014/main" id="{13C4AA8C-F5BA-5393-0D6E-C516007E0260}"/>
              </a:ext>
            </a:extLst>
          </p:cNvPr>
          <p:cNvSpPr txBox="1"/>
          <p:nvPr/>
        </p:nvSpPr>
        <p:spPr>
          <a:xfrm>
            <a:off x="3454493" y="5109367"/>
            <a:ext cx="1332338" cy="307777"/>
          </a:xfrm>
          <a:prstGeom prst="rect">
            <a:avLst/>
          </a:prstGeom>
          <a:noFill/>
        </p:spPr>
        <p:txBody>
          <a:bodyPr wrap="square" rtlCol="0">
            <a:spAutoFit/>
          </a:bodyPr>
          <a:lstStyle/>
          <a:p>
            <a:pPr algn="ctr"/>
            <a:r>
              <a:rPr lang="en-GB" sz="1400" b="1">
                <a:solidFill>
                  <a:srgbClr val="006965"/>
                </a:solidFill>
              </a:rPr>
              <a:t>England</a:t>
            </a:r>
          </a:p>
        </p:txBody>
      </p:sp>
      <p:sp>
        <p:nvSpPr>
          <p:cNvPr id="10" name="TextBox 9">
            <a:extLst>
              <a:ext uri="{FF2B5EF4-FFF2-40B4-BE49-F238E27FC236}">
                <a16:creationId xmlns:a16="http://schemas.microsoft.com/office/drawing/2014/main" id="{1DB2F99B-040A-2E56-A151-8A5A0E8A94E3}"/>
              </a:ext>
            </a:extLst>
          </p:cNvPr>
          <p:cNvSpPr txBox="1"/>
          <p:nvPr/>
        </p:nvSpPr>
        <p:spPr>
          <a:xfrm>
            <a:off x="1879210" y="5109367"/>
            <a:ext cx="1468016" cy="307777"/>
          </a:xfrm>
          <a:prstGeom prst="rect">
            <a:avLst/>
          </a:prstGeom>
          <a:noFill/>
        </p:spPr>
        <p:txBody>
          <a:bodyPr wrap="square" rtlCol="0">
            <a:spAutoFit/>
          </a:bodyPr>
          <a:lstStyle/>
          <a:p>
            <a:pPr algn="ctr"/>
            <a:r>
              <a:rPr lang="en-GB" sz="1400" b="1">
                <a:solidFill>
                  <a:srgbClr val="006965"/>
                </a:solidFill>
              </a:rPr>
              <a:t>Buckinghamshire</a:t>
            </a:r>
          </a:p>
        </p:txBody>
      </p:sp>
      <p:graphicFrame>
        <p:nvGraphicFramePr>
          <p:cNvPr id="11" name="Chart 10">
            <a:extLst>
              <a:ext uri="{FF2B5EF4-FFF2-40B4-BE49-F238E27FC236}">
                <a16:creationId xmlns:a16="http://schemas.microsoft.com/office/drawing/2014/main" id="{B53A79CC-31CA-719D-0F67-D7349E38A761}"/>
              </a:ext>
            </a:extLst>
          </p:cNvPr>
          <p:cNvGraphicFramePr>
            <a:graphicFrameLocks/>
          </p:cNvGraphicFramePr>
          <p:nvPr/>
        </p:nvGraphicFramePr>
        <p:xfrm>
          <a:off x="1576653" y="3366111"/>
          <a:ext cx="2042375" cy="15703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680A29F-8031-68D8-7982-7EE6EDAE387C}"/>
              </a:ext>
            </a:extLst>
          </p:cNvPr>
          <p:cNvSpPr txBox="1"/>
          <p:nvPr/>
        </p:nvSpPr>
        <p:spPr>
          <a:xfrm>
            <a:off x="2315887" y="3958103"/>
            <a:ext cx="609600" cy="338554"/>
          </a:xfrm>
          <a:prstGeom prst="rect">
            <a:avLst/>
          </a:prstGeom>
          <a:noFill/>
        </p:spPr>
        <p:txBody>
          <a:bodyPr wrap="square" rtlCol="0">
            <a:spAutoFit/>
          </a:bodyPr>
          <a:lstStyle/>
          <a:p>
            <a:pPr algn="ctr"/>
            <a:r>
              <a:rPr lang="en-GB" sz="1600" b="1" i="1">
                <a:solidFill>
                  <a:srgbClr val="006965"/>
                </a:solidFill>
              </a:rPr>
              <a:t>11%</a:t>
            </a:r>
          </a:p>
        </p:txBody>
      </p:sp>
      <p:graphicFrame>
        <p:nvGraphicFramePr>
          <p:cNvPr id="13" name="Chart 12">
            <a:extLst>
              <a:ext uri="{FF2B5EF4-FFF2-40B4-BE49-F238E27FC236}">
                <a16:creationId xmlns:a16="http://schemas.microsoft.com/office/drawing/2014/main" id="{B53A79CC-31CA-719D-0F67-D7349E38A761}"/>
              </a:ext>
            </a:extLst>
          </p:cNvPr>
          <p:cNvGraphicFramePr>
            <a:graphicFrameLocks/>
          </p:cNvGraphicFramePr>
          <p:nvPr/>
        </p:nvGraphicFramePr>
        <p:xfrm>
          <a:off x="2843795" y="3342215"/>
          <a:ext cx="2576786" cy="15703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B47B682-D66C-A977-E4EC-F9A3BA4BBF2F}"/>
              </a:ext>
            </a:extLst>
          </p:cNvPr>
          <p:cNvSpPr txBox="1"/>
          <p:nvPr/>
        </p:nvSpPr>
        <p:spPr>
          <a:xfrm>
            <a:off x="3868234" y="3950806"/>
            <a:ext cx="609600" cy="338554"/>
          </a:xfrm>
          <a:prstGeom prst="rect">
            <a:avLst/>
          </a:prstGeom>
          <a:noFill/>
        </p:spPr>
        <p:txBody>
          <a:bodyPr wrap="square" rtlCol="0">
            <a:spAutoFit/>
          </a:bodyPr>
          <a:lstStyle/>
          <a:p>
            <a:pPr algn="ctr"/>
            <a:r>
              <a:rPr lang="en-GB" sz="1600" b="1" i="1">
                <a:solidFill>
                  <a:srgbClr val="006965"/>
                </a:solidFill>
              </a:rPr>
              <a:t>15%</a:t>
            </a:r>
          </a:p>
        </p:txBody>
      </p:sp>
      <p:sp>
        <p:nvSpPr>
          <p:cNvPr id="15" name="Title 1">
            <a:extLst>
              <a:ext uri="{FF2B5EF4-FFF2-40B4-BE49-F238E27FC236}">
                <a16:creationId xmlns:a16="http://schemas.microsoft.com/office/drawing/2014/main" id="{36F39F2C-8F85-BBC1-5282-85186626038B}"/>
              </a:ext>
            </a:extLst>
          </p:cNvPr>
          <p:cNvSpPr txBox="1">
            <a:spLocks/>
          </p:cNvSpPr>
          <p:nvPr/>
        </p:nvSpPr>
        <p:spPr>
          <a:xfrm>
            <a:off x="5847522" y="2080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6965"/>
                </a:solidFill>
                <a:latin typeface="+mn-lt"/>
              </a:rPr>
              <a:t>English language proficiency</a:t>
            </a:r>
            <a:endParaRPr lang="en-GB" sz="4000"/>
          </a:p>
        </p:txBody>
      </p:sp>
      <p:sp>
        <p:nvSpPr>
          <p:cNvPr id="6" name="TextBox 5">
            <a:extLst>
              <a:ext uri="{FF2B5EF4-FFF2-40B4-BE49-F238E27FC236}">
                <a16:creationId xmlns:a16="http://schemas.microsoft.com/office/drawing/2014/main" id="{83806BAF-34C5-B905-B212-D4E8E9CD9297}"/>
              </a:ext>
            </a:extLst>
          </p:cNvPr>
          <p:cNvSpPr txBox="1"/>
          <p:nvPr/>
        </p:nvSpPr>
        <p:spPr>
          <a:xfrm>
            <a:off x="351182" y="6113214"/>
            <a:ext cx="5338864" cy="276999"/>
          </a:xfrm>
          <a:prstGeom prst="rect">
            <a:avLst/>
          </a:prstGeom>
          <a:noFill/>
        </p:spPr>
        <p:txBody>
          <a:bodyPr wrap="square" rtlCol="0">
            <a:spAutoFit/>
          </a:bodyPr>
          <a:lstStyle/>
          <a:p>
            <a:r>
              <a:rPr lang="en-GB" sz="1200"/>
              <a:t>Base: 7,900 working-age residents</a:t>
            </a:r>
          </a:p>
        </p:txBody>
      </p:sp>
      <p:sp>
        <p:nvSpPr>
          <p:cNvPr id="7" name="TextBox 6">
            <a:extLst>
              <a:ext uri="{FF2B5EF4-FFF2-40B4-BE49-F238E27FC236}">
                <a16:creationId xmlns:a16="http://schemas.microsoft.com/office/drawing/2014/main" id="{CE204001-2B4E-3034-9DDE-672FDF165C31}"/>
              </a:ext>
            </a:extLst>
          </p:cNvPr>
          <p:cNvSpPr txBox="1"/>
          <p:nvPr/>
        </p:nvSpPr>
        <p:spPr>
          <a:xfrm>
            <a:off x="5924621" y="6116527"/>
            <a:ext cx="5338864" cy="276999"/>
          </a:xfrm>
          <a:prstGeom prst="rect">
            <a:avLst/>
          </a:prstGeom>
          <a:noFill/>
        </p:spPr>
        <p:txBody>
          <a:bodyPr wrap="square" rtlCol="0">
            <a:spAutoFit/>
          </a:bodyPr>
          <a:lstStyle/>
          <a:p>
            <a:r>
              <a:rPr lang="en-GB" sz="1200"/>
              <a:t>Base: 7,900 working-age residents</a:t>
            </a:r>
          </a:p>
        </p:txBody>
      </p:sp>
      <p:graphicFrame>
        <p:nvGraphicFramePr>
          <p:cNvPr id="4" name="Chart 3">
            <a:extLst>
              <a:ext uri="{FF2B5EF4-FFF2-40B4-BE49-F238E27FC236}">
                <a16:creationId xmlns:a16="http://schemas.microsoft.com/office/drawing/2014/main" id="{A0DE95FD-4FD5-1540-78E6-D17A5C736B88}"/>
              </a:ext>
            </a:extLst>
          </p:cNvPr>
          <p:cNvGraphicFramePr>
            <a:graphicFrameLocks/>
          </p:cNvGraphicFramePr>
          <p:nvPr>
            <p:extLst>
              <p:ext uri="{D42A27DB-BD31-4B8C-83A1-F6EECF244321}">
                <p14:modId xmlns:p14="http://schemas.microsoft.com/office/powerpoint/2010/main" val="3840322112"/>
              </p:ext>
            </p:extLst>
          </p:nvPr>
        </p:nvGraphicFramePr>
        <p:xfrm>
          <a:off x="-15831" y="3379421"/>
          <a:ext cx="2041200" cy="15703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6D0A6A85-F1A5-FB9C-7ADF-FD4CA7BB9D31}"/>
              </a:ext>
            </a:extLst>
          </p:cNvPr>
          <p:cNvGraphicFramePr>
            <a:graphicFrameLocks/>
          </p:cNvGraphicFramePr>
          <p:nvPr>
            <p:extLst>
              <p:ext uri="{D42A27DB-BD31-4B8C-83A1-F6EECF244321}">
                <p14:modId xmlns:p14="http://schemas.microsoft.com/office/powerpoint/2010/main" val="3786697820"/>
              </p:ext>
            </p:extLst>
          </p:nvPr>
        </p:nvGraphicFramePr>
        <p:xfrm>
          <a:off x="5930599" y="2633074"/>
          <a:ext cx="5338863" cy="345463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72AB0CAC-66A2-6DED-3E4C-AE3F25A5D48F}"/>
              </a:ext>
            </a:extLst>
          </p:cNvPr>
          <p:cNvSpPr txBox="1"/>
          <p:nvPr/>
        </p:nvSpPr>
        <p:spPr>
          <a:xfrm>
            <a:off x="5847522" y="1379737"/>
            <a:ext cx="5414400"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Overall, </a:t>
            </a:r>
            <a:r>
              <a:rPr lang="en-GB" sz="1400" dirty="0">
                <a:latin typeface="Calibri" panose="020F0502020204030204" pitchFamily="34" charset="0"/>
                <a:ea typeface="Calibri" panose="020F0502020204030204" pitchFamily="34" charset="0"/>
                <a:cs typeface="Arial" panose="020B0604020202020204" pitchFamily="34" charset="0"/>
              </a:rPr>
              <a:t>3.1</a:t>
            </a:r>
            <a:r>
              <a:rPr lang="en-GB" sz="1400" dirty="0">
                <a:effectLst/>
                <a:latin typeface="Calibri" panose="020F0502020204030204" pitchFamily="34" charset="0"/>
                <a:ea typeface="Calibri" panose="020F0502020204030204" pitchFamily="34" charset="0"/>
                <a:cs typeface="Arial" panose="020B0604020202020204" pitchFamily="34" charset="0"/>
              </a:rPr>
              <a:t>% of Totteridg</a:t>
            </a:r>
            <a:r>
              <a:rPr lang="en-GB" sz="1400" dirty="0">
                <a:latin typeface="Calibri" panose="020F0502020204030204" pitchFamily="34" charset="0"/>
                <a:ea typeface="Calibri" panose="020F0502020204030204" pitchFamily="34" charset="0"/>
                <a:cs typeface="Arial" panose="020B0604020202020204" pitchFamily="34" charset="0"/>
              </a:rPr>
              <a:t>e &amp; </a:t>
            </a:r>
            <a:r>
              <a:rPr lang="en-GB" sz="1400" dirty="0" err="1">
                <a:latin typeface="Calibri" panose="020F0502020204030204" pitchFamily="34" charset="0"/>
                <a:ea typeface="Calibri" panose="020F0502020204030204" pitchFamily="34" charset="0"/>
                <a:cs typeface="Arial" panose="020B0604020202020204" pitchFamily="34" charset="0"/>
              </a:rPr>
              <a:t>Bowerdean’s</a:t>
            </a:r>
            <a:r>
              <a:rPr lang="en-GB" sz="1400" dirty="0">
                <a:effectLst/>
                <a:latin typeface="Calibri" panose="020F0502020204030204" pitchFamily="34" charset="0"/>
                <a:ea typeface="Calibri" panose="020F0502020204030204" pitchFamily="34" charset="0"/>
                <a:cs typeface="Arial" panose="020B0604020202020204" pitchFamily="34" charset="0"/>
              </a:rPr>
              <a:t> working-age residents cannot speak English well or at all. This is higher than the Buckinghamshire (1.2%) and national (2.1%) average and </a:t>
            </a:r>
            <a:r>
              <a:rPr lang="en-GB" sz="1400" dirty="0">
                <a:latin typeface="Calibri" panose="020F0502020204030204" pitchFamily="34" charset="0"/>
                <a:ea typeface="Calibri" panose="020F0502020204030204" pitchFamily="34" charset="0"/>
                <a:cs typeface="Arial" panose="020B0604020202020204" pitchFamily="34" charset="0"/>
              </a:rPr>
              <a:t>equates to approximately 250 people.</a:t>
            </a:r>
          </a:p>
        </p:txBody>
      </p:sp>
      <p:sp>
        <p:nvSpPr>
          <p:cNvPr id="20" name="Content Placeholder 2">
            <a:extLst>
              <a:ext uri="{FF2B5EF4-FFF2-40B4-BE49-F238E27FC236}">
                <a16:creationId xmlns:a16="http://schemas.microsoft.com/office/drawing/2014/main" id="{89513DB5-CDC8-B3EA-35C5-187671F47E6A}"/>
              </a:ext>
            </a:extLst>
          </p:cNvPr>
          <p:cNvSpPr>
            <a:spLocks noGrp="1"/>
          </p:cNvSpPr>
          <p:nvPr>
            <p:ph idx="1"/>
          </p:nvPr>
        </p:nvSpPr>
        <p:spPr>
          <a:xfrm>
            <a:off x="408388" y="1345970"/>
            <a:ext cx="4409661" cy="1570332"/>
          </a:xfrm>
        </p:spPr>
        <p:txBody>
          <a:bodyPr>
            <a:normAutofit/>
          </a:bodyPr>
          <a:lstStyle/>
          <a:p>
            <a:pPr marL="0" indent="0">
              <a:buNone/>
            </a:pPr>
            <a:r>
              <a:rPr lang="en-GB" sz="1400" dirty="0"/>
              <a:t>Based on responses to the 2021 Census, 14% of those of working-age living in the Totteridge &amp; </a:t>
            </a:r>
            <a:r>
              <a:rPr lang="en-GB" sz="1400" dirty="0" err="1"/>
              <a:t>Bowerdean</a:t>
            </a:r>
            <a:r>
              <a:rPr lang="en-GB" sz="1400" dirty="0"/>
              <a:t> ward are deemed to be ‘not in good health’. </a:t>
            </a:r>
          </a:p>
          <a:p>
            <a:pPr marL="0" indent="0">
              <a:buNone/>
            </a:pPr>
            <a:r>
              <a:rPr lang="en-GB" sz="1400" dirty="0"/>
              <a:t>This was a higher proportion than the county average (11%) but lower than the national average (15%) and equates to approximately 1,100 people.</a:t>
            </a:r>
          </a:p>
        </p:txBody>
      </p:sp>
      <p:sp>
        <p:nvSpPr>
          <p:cNvPr id="3" name="TextBox 2">
            <a:extLst>
              <a:ext uri="{FF2B5EF4-FFF2-40B4-BE49-F238E27FC236}">
                <a16:creationId xmlns:a16="http://schemas.microsoft.com/office/drawing/2014/main" id="{E38A48C6-6CCC-C77D-6613-0647DCB244F7}"/>
              </a:ext>
            </a:extLst>
          </p:cNvPr>
          <p:cNvSpPr txBox="1"/>
          <p:nvPr/>
        </p:nvSpPr>
        <p:spPr>
          <a:xfrm>
            <a:off x="10058528" y="63729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6"/>
              </a:rPr>
              <a:t>Source: Census, 2021, ONS </a:t>
            </a:r>
            <a:endParaRPr lang="en-GB" sz="1200"/>
          </a:p>
        </p:txBody>
      </p:sp>
    </p:spTree>
    <p:extLst>
      <p:ext uri="{BB962C8B-B14F-4D97-AF65-F5344CB8AC3E}">
        <p14:creationId xmlns:p14="http://schemas.microsoft.com/office/powerpoint/2010/main" val="267702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4C86EED-3654-ABE8-66E1-0AF1D74B7888}"/>
              </a:ext>
            </a:extLst>
          </p:cNvPr>
          <p:cNvGraphicFramePr>
            <a:graphicFrameLocks/>
          </p:cNvGraphicFramePr>
          <p:nvPr>
            <p:extLst>
              <p:ext uri="{D42A27DB-BD31-4B8C-83A1-F6EECF244321}">
                <p14:modId xmlns:p14="http://schemas.microsoft.com/office/powerpoint/2010/main" val="675102990"/>
              </p:ext>
            </p:extLst>
          </p:nvPr>
        </p:nvGraphicFramePr>
        <p:xfrm>
          <a:off x="7373948" y="1358425"/>
          <a:ext cx="1764000" cy="132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03D5D7C-E7DE-E492-FF5E-0476783D48EC}"/>
              </a:ext>
            </a:extLst>
          </p:cNvPr>
          <p:cNvGraphicFramePr>
            <a:graphicFrameLocks/>
          </p:cNvGraphicFramePr>
          <p:nvPr/>
        </p:nvGraphicFramePr>
        <p:xfrm>
          <a:off x="10245742" y="1348999"/>
          <a:ext cx="1764000" cy="132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8FC3B0-5D65-24A8-0226-39E2A0219726}"/>
              </a:ext>
            </a:extLst>
          </p:cNvPr>
          <p:cNvSpPr txBox="1"/>
          <p:nvPr/>
        </p:nvSpPr>
        <p:spPr>
          <a:xfrm>
            <a:off x="453067" y="1098974"/>
            <a:ext cx="6739882" cy="5432256"/>
          </a:xfrm>
          <a:prstGeom prst="rect">
            <a:avLst/>
          </a:prstGeom>
          <a:noFill/>
          <a:ln w="12700">
            <a:noFill/>
          </a:ln>
        </p:spPr>
        <p:txBody>
          <a:bodyPr wrap="square" rtlCol="0">
            <a:spAutoFit/>
          </a:bodyPr>
          <a:lstStyle/>
          <a:p>
            <a:r>
              <a:rPr lang="en-GB" sz="1400" dirty="0"/>
              <a:t>In 2022, Totteridge &amp; Bowerdean had 2 childcare providers registered on the Early Years Register (EYR)</a:t>
            </a:r>
            <a:r>
              <a:rPr lang="en-GB" sz="1400" baseline="30000" dirty="0"/>
              <a:t>1,</a:t>
            </a:r>
            <a:r>
              <a:rPr lang="en-GB" sz="1400" dirty="0"/>
              <a:t> offering 56 places at the point of registration</a:t>
            </a:r>
            <a:r>
              <a:rPr lang="en-GB" sz="1400" baseline="30000" dirty="0"/>
              <a:t>2</a:t>
            </a:r>
            <a:r>
              <a:rPr lang="en-GB" sz="1400" dirty="0"/>
              <a:t>. 19 childcare providers are located in wards that neighbour Totteridge &amp; Bowerdean, offering a total of 663 places at the point of registration.</a:t>
            </a:r>
          </a:p>
          <a:p>
            <a:endParaRPr lang="en-GB" sz="1400" dirty="0"/>
          </a:p>
          <a:p>
            <a:r>
              <a:rPr lang="en-GB" sz="1400" dirty="0"/>
              <a:t>The proportion of childcare places offered within the ward compared to the total population of Totteridge &amp; Bowerdean residents aged 5 and under is equivalent to 6%, lower than the 39% Buckinghamshire average</a:t>
            </a:r>
            <a:r>
              <a:rPr lang="en-GB" sz="1400" baseline="30000" dirty="0"/>
              <a:t>3</a:t>
            </a:r>
            <a:r>
              <a:rPr lang="en-GB" sz="1400" dirty="0"/>
              <a:t>. The proportion for Totteridge &amp; Bowerdean is also lower than the 24% average across the 10 </a:t>
            </a:r>
            <a:r>
              <a:rPr lang="en-GB" sz="1400" dirty="0">
                <a:hlinkClick r:id="rId5"/>
              </a:rPr>
              <a:t>Opportunity Bucks </a:t>
            </a:r>
            <a:r>
              <a:rPr lang="en-GB" sz="1400" dirty="0"/>
              <a:t>wards where people are experiencing the most hardship.</a:t>
            </a:r>
          </a:p>
          <a:p>
            <a:endParaRPr lang="en-GB" sz="1400" dirty="0"/>
          </a:p>
          <a:p>
            <a:r>
              <a:rPr lang="en-GB" sz="1400" dirty="0"/>
              <a:t>Alternatively, there are an average of 17 residents aged 5 and under for each childcare place offered in Totteridge &amp; Bowerdean. This is considerably higher than the average across Opportunity Bucks wards and the average for Buckinghamshire.</a:t>
            </a:r>
          </a:p>
          <a:p>
            <a:endParaRPr lang="en-GB" sz="1400" dirty="0"/>
          </a:p>
          <a:p>
            <a:r>
              <a:rPr lang="en-GB" sz="1600" i="1" baseline="30000" dirty="0"/>
              <a:t>1</a:t>
            </a:r>
            <a:r>
              <a:rPr lang="en-GB" sz="1100" i="1" baseline="30000" dirty="0"/>
              <a:t> </a:t>
            </a:r>
            <a:r>
              <a:rPr lang="en-GB" sz="1100" i="1" dirty="0"/>
              <a:t>Ofsted Early Years Register data on childcare provider places covers all places for children up to the 31</a:t>
            </a:r>
            <a:r>
              <a:rPr lang="en-GB" sz="1100" i="1" baseline="30000" dirty="0"/>
              <a:t>st</a:t>
            </a:r>
            <a:r>
              <a:rPr lang="en-GB" sz="1100" i="1" dirty="0"/>
              <a:t> August following their fifth birthday. Place numbers mentioned are actual place numbers where recorded, and not estimated place numbers. </a:t>
            </a:r>
          </a:p>
          <a:p>
            <a:endParaRPr lang="en-GB" sz="1100" i="1" dirty="0"/>
          </a:p>
          <a:p>
            <a:r>
              <a:rPr lang="en-GB" sz="1600" i="1" baseline="30000" dirty="0"/>
              <a:t>2</a:t>
            </a:r>
            <a:r>
              <a:rPr lang="en-GB" sz="1100" i="1" dirty="0"/>
              <a:t> This analysis should be treated with caution as childcare provider data only includes those where a local authority location has been provided. Childminders in particular are likely to withhold the sharing of postcode data.</a:t>
            </a:r>
          </a:p>
          <a:p>
            <a:endParaRPr lang="en-GB" sz="1100" i="1" dirty="0"/>
          </a:p>
          <a:p>
            <a:r>
              <a:rPr lang="en-GB" sz="1600" i="1" baseline="30000" dirty="0"/>
              <a:t>3 *</a:t>
            </a:r>
            <a:r>
              <a:rPr lang="en-GB" sz="1600" i="1" dirty="0"/>
              <a:t> </a:t>
            </a:r>
            <a:r>
              <a:rPr lang="en-GB" sz="1100" i="1" dirty="0"/>
              <a:t>Approximately 14% of childcare places in Buckinghamshire cannot be assigned to a ward as the provider has redacted their postcode. In order to provide a comparison between wards and county, figures for Buckinghamshire (county) do not include postcode redacting providers. If included, the proportion of childcare places offered in the county would be approximately equivalent to 45% of residents aged 5 and under.</a:t>
            </a:r>
          </a:p>
        </p:txBody>
      </p:sp>
      <p:graphicFrame>
        <p:nvGraphicFramePr>
          <p:cNvPr id="18" name="Chart 17">
            <a:extLst>
              <a:ext uri="{FF2B5EF4-FFF2-40B4-BE49-F238E27FC236}">
                <a16:creationId xmlns:a16="http://schemas.microsoft.com/office/drawing/2014/main" id="{B5DCD1AB-5E57-37E4-B11E-0EDB98BF4FFE}"/>
              </a:ext>
            </a:extLst>
          </p:cNvPr>
          <p:cNvGraphicFramePr>
            <a:graphicFrameLocks/>
          </p:cNvGraphicFramePr>
          <p:nvPr/>
        </p:nvGraphicFramePr>
        <p:xfrm>
          <a:off x="8778206" y="1353712"/>
          <a:ext cx="1764000" cy="1324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4B9FA452-170A-4B12-26E5-1DC704E2C801}"/>
              </a:ext>
            </a:extLst>
          </p:cNvPr>
          <p:cNvSpPr txBox="1"/>
          <p:nvPr/>
        </p:nvSpPr>
        <p:spPr>
          <a:xfrm>
            <a:off x="7476409" y="6124969"/>
            <a:ext cx="4105683" cy="600164"/>
          </a:xfrm>
          <a:prstGeom prst="rect">
            <a:avLst/>
          </a:prstGeom>
          <a:noFill/>
        </p:spPr>
        <p:txBody>
          <a:bodyPr wrap="square">
            <a:spAutoFit/>
          </a:bodyPr>
          <a:lstStyle/>
          <a:p>
            <a:pPr algn="r"/>
            <a:r>
              <a:rPr lang="en-GB" sz="1100" i="1" dirty="0">
                <a:latin typeface="Calibri" panose="020F0502020204030204" pitchFamily="34" charset="0"/>
              </a:rPr>
              <a:t>EYR places are available to children aged up to the 31</a:t>
            </a:r>
            <a:r>
              <a:rPr lang="en-GB" sz="1100" i="1" baseline="30000" dirty="0">
                <a:latin typeface="Calibri" panose="020F0502020204030204" pitchFamily="34" charset="0"/>
              </a:rPr>
              <a:t>st</a:t>
            </a:r>
            <a:r>
              <a:rPr lang="en-GB" sz="1100" i="1" dirty="0">
                <a:latin typeface="Calibri" panose="020F0502020204030204" pitchFamily="34" charset="0"/>
              </a:rPr>
              <a:t> August following their fifth birthday. The number of residents aged 5 are aged up to 31</a:t>
            </a:r>
            <a:r>
              <a:rPr lang="en-GB" sz="1100" i="1" baseline="30000" dirty="0">
                <a:latin typeface="Calibri" panose="020F0502020204030204" pitchFamily="34" charset="0"/>
              </a:rPr>
              <a:t>st</a:t>
            </a:r>
            <a:r>
              <a:rPr lang="en-GB" sz="1100" i="1" dirty="0">
                <a:latin typeface="Calibri" panose="020F0502020204030204" pitchFamily="34" charset="0"/>
              </a:rPr>
              <a:t> December following their fifth birthday.</a:t>
            </a:r>
            <a:endParaRPr lang="en-GB" sz="1100" i="1" dirty="0"/>
          </a:p>
        </p:txBody>
      </p:sp>
      <p:sp>
        <p:nvSpPr>
          <p:cNvPr id="2" name="Title 1">
            <a:extLst>
              <a:ext uri="{FF2B5EF4-FFF2-40B4-BE49-F238E27FC236}">
                <a16:creationId xmlns:a16="http://schemas.microsoft.com/office/drawing/2014/main" id="{650A2AA5-C4E3-4846-9288-FA09F24DA9BF}"/>
              </a:ext>
            </a:extLst>
          </p:cNvPr>
          <p:cNvSpPr>
            <a:spLocks noGrp="1"/>
          </p:cNvSpPr>
          <p:nvPr>
            <p:ph type="title"/>
          </p:nvPr>
        </p:nvSpPr>
        <p:spPr>
          <a:xfrm>
            <a:off x="453067" y="-15870"/>
            <a:ext cx="10515600" cy="1325563"/>
          </a:xfrm>
        </p:spPr>
        <p:txBody>
          <a:bodyPr/>
          <a:lstStyle/>
          <a:p>
            <a:r>
              <a:rPr lang="en-GB" b="1">
                <a:solidFill>
                  <a:srgbClr val="006965"/>
                </a:solidFill>
                <a:latin typeface="+mn-lt"/>
              </a:rPr>
              <a:t>Childcare Provision</a:t>
            </a:r>
            <a:endParaRPr lang="en-GB" sz="1800" b="1">
              <a:solidFill>
                <a:srgbClr val="006965"/>
              </a:solidFill>
              <a:latin typeface="+mn-lt"/>
            </a:endParaRPr>
          </a:p>
        </p:txBody>
      </p:sp>
      <p:sp>
        <p:nvSpPr>
          <p:cNvPr id="4" name="TextBox 3">
            <a:extLst>
              <a:ext uri="{FF2B5EF4-FFF2-40B4-BE49-F238E27FC236}">
                <a16:creationId xmlns:a16="http://schemas.microsoft.com/office/drawing/2014/main" id="{6CD3FD8C-CE28-5AFA-F8E3-8EA5820C1071}"/>
              </a:ext>
            </a:extLst>
          </p:cNvPr>
          <p:cNvSpPr txBox="1"/>
          <p:nvPr/>
        </p:nvSpPr>
        <p:spPr>
          <a:xfrm>
            <a:off x="453067" y="6448134"/>
            <a:ext cx="4105683" cy="276999"/>
          </a:xfrm>
          <a:prstGeom prst="rect">
            <a:avLst/>
          </a:prstGeom>
          <a:noFill/>
        </p:spPr>
        <p:txBody>
          <a:bodyPr wrap="square">
            <a:spAutoFit/>
          </a:bodyPr>
          <a:lstStyle/>
          <a:p>
            <a:r>
              <a:rPr lang="en-GB" sz="1200" dirty="0">
                <a:latin typeface="Calibri" panose="020F0502020204030204" pitchFamily="34" charset="0"/>
                <a:ea typeface="Times New Roman" panose="02020603050405020304" pitchFamily="18" charset="0"/>
                <a:hlinkClick r:id="rId7"/>
              </a:rPr>
              <a:t>Source: Ofsted, 2022, Childcare provider level data, Dataset 1</a:t>
            </a:r>
            <a:endParaRPr lang="en-GB" sz="1200" dirty="0"/>
          </a:p>
        </p:txBody>
      </p:sp>
      <p:sp>
        <p:nvSpPr>
          <p:cNvPr id="8" name="TextBox 7">
            <a:extLst>
              <a:ext uri="{FF2B5EF4-FFF2-40B4-BE49-F238E27FC236}">
                <a16:creationId xmlns:a16="http://schemas.microsoft.com/office/drawing/2014/main" id="{CA01AA5F-B60A-5898-B494-2A52D6868862}"/>
              </a:ext>
            </a:extLst>
          </p:cNvPr>
          <p:cNvSpPr txBox="1"/>
          <p:nvPr/>
        </p:nvSpPr>
        <p:spPr>
          <a:xfrm>
            <a:off x="7710239" y="875851"/>
            <a:ext cx="3890817" cy="461665"/>
          </a:xfrm>
          <a:prstGeom prst="rect">
            <a:avLst/>
          </a:prstGeom>
          <a:noFill/>
        </p:spPr>
        <p:txBody>
          <a:bodyPr wrap="square" rtlCol="0">
            <a:spAutoFit/>
          </a:bodyPr>
          <a:lstStyle/>
          <a:p>
            <a:pPr algn="ctr"/>
            <a:r>
              <a:rPr lang="en-GB" sz="1200" b="1" dirty="0">
                <a:solidFill>
                  <a:srgbClr val="006965"/>
                </a:solidFill>
              </a:rPr>
              <a:t>Total number of childcare places offered is approximately equivalent to:</a:t>
            </a:r>
          </a:p>
        </p:txBody>
      </p:sp>
      <p:sp>
        <p:nvSpPr>
          <p:cNvPr id="9" name="TextBox 8">
            <a:extLst>
              <a:ext uri="{FF2B5EF4-FFF2-40B4-BE49-F238E27FC236}">
                <a16:creationId xmlns:a16="http://schemas.microsoft.com/office/drawing/2014/main" id="{8B0FFAC7-A43B-19B9-01C7-703AEE4AE8FB}"/>
              </a:ext>
            </a:extLst>
          </p:cNvPr>
          <p:cNvSpPr txBox="1"/>
          <p:nvPr/>
        </p:nvSpPr>
        <p:spPr>
          <a:xfrm>
            <a:off x="7693182" y="3345436"/>
            <a:ext cx="3890817" cy="646331"/>
          </a:xfrm>
          <a:prstGeom prst="rect">
            <a:avLst/>
          </a:prstGeom>
          <a:noFill/>
        </p:spPr>
        <p:txBody>
          <a:bodyPr wrap="square" rtlCol="0">
            <a:spAutoFit/>
          </a:bodyPr>
          <a:lstStyle/>
          <a:p>
            <a:pPr algn="ctr"/>
            <a:r>
              <a:rPr lang="en-GB" sz="1200" b="1" dirty="0">
                <a:solidFill>
                  <a:srgbClr val="006965"/>
                </a:solidFill>
              </a:rPr>
              <a:t>…of the total number of residents aged 5 and under.</a:t>
            </a:r>
          </a:p>
          <a:p>
            <a:pPr algn="ctr"/>
            <a:endParaRPr lang="en-GB" sz="1200" b="1" dirty="0">
              <a:solidFill>
                <a:srgbClr val="006965"/>
              </a:solidFill>
            </a:endParaRPr>
          </a:p>
          <a:p>
            <a:pPr algn="ctr"/>
            <a:r>
              <a:rPr lang="en-GB" sz="1200" b="1" dirty="0">
                <a:solidFill>
                  <a:srgbClr val="006965"/>
                </a:solidFill>
              </a:rPr>
              <a:t>Or approximately…</a:t>
            </a:r>
          </a:p>
        </p:txBody>
      </p:sp>
      <p:sp>
        <p:nvSpPr>
          <p:cNvPr id="11" name="TextBox 10">
            <a:extLst>
              <a:ext uri="{FF2B5EF4-FFF2-40B4-BE49-F238E27FC236}">
                <a16:creationId xmlns:a16="http://schemas.microsoft.com/office/drawing/2014/main" id="{D4ED0712-657F-1E48-0E6E-FCA68322F377}"/>
              </a:ext>
            </a:extLst>
          </p:cNvPr>
          <p:cNvSpPr txBox="1"/>
          <p:nvPr/>
        </p:nvSpPr>
        <p:spPr>
          <a:xfrm>
            <a:off x="7636462" y="2661267"/>
            <a:ext cx="1151082" cy="461665"/>
          </a:xfrm>
          <a:prstGeom prst="rect">
            <a:avLst/>
          </a:prstGeom>
          <a:noFill/>
        </p:spPr>
        <p:txBody>
          <a:bodyPr wrap="square" rtlCol="0">
            <a:spAutoFit/>
          </a:bodyPr>
          <a:lstStyle/>
          <a:p>
            <a:pPr algn="ctr"/>
            <a:r>
              <a:rPr lang="en-GB" sz="1200" b="1" dirty="0">
                <a:solidFill>
                  <a:srgbClr val="006965"/>
                </a:solidFill>
              </a:rPr>
              <a:t>Totteridge &amp; Bowerdean</a:t>
            </a:r>
          </a:p>
        </p:txBody>
      </p:sp>
      <p:sp>
        <p:nvSpPr>
          <p:cNvPr id="12" name="TextBox 11">
            <a:extLst>
              <a:ext uri="{FF2B5EF4-FFF2-40B4-BE49-F238E27FC236}">
                <a16:creationId xmlns:a16="http://schemas.microsoft.com/office/drawing/2014/main" id="{5CF8D67B-9E27-B1D4-03A2-E2C3D9AF606C}"/>
              </a:ext>
            </a:extLst>
          </p:cNvPr>
          <p:cNvSpPr txBox="1"/>
          <p:nvPr/>
        </p:nvSpPr>
        <p:spPr>
          <a:xfrm>
            <a:off x="10489639" y="2714969"/>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17" name="TextBox 16">
            <a:extLst>
              <a:ext uri="{FF2B5EF4-FFF2-40B4-BE49-F238E27FC236}">
                <a16:creationId xmlns:a16="http://schemas.microsoft.com/office/drawing/2014/main" id="{6A57DCEC-EEB6-2D3C-CF7A-7DB746A315A5}"/>
              </a:ext>
            </a:extLst>
          </p:cNvPr>
          <p:cNvSpPr txBox="1"/>
          <p:nvPr/>
        </p:nvSpPr>
        <p:spPr>
          <a:xfrm>
            <a:off x="7946173" y="1862824"/>
            <a:ext cx="609600" cy="338554"/>
          </a:xfrm>
          <a:prstGeom prst="rect">
            <a:avLst/>
          </a:prstGeom>
          <a:noFill/>
        </p:spPr>
        <p:txBody>
          <a:bodyPr wrap="square" rtlCol="0">
            <a:spAutoFit/>
          </a:bodyPr>
          <a:lstStyle/>
          <a:p>
            <a:pPr algn="ctr"/>
            <a:r>
              <a:rPr lang="en-GB" sz="1600" b="1" i="1" dirty="0">
                <a:solidFill>
                  <a:srgbClr val="006965"/>
                </a:solidFill>
              </a:rPr>
              <a:t>6%</a:t>
            </a:r>
          </a:p>
        </p:txBody>
      </p:sp>
      <p:sp>
        <p:nvSpPr>
          <p:cNvPr id="19" name="TextBox 18">
            <a:extLst>
              <a:ext uri="{FF2B5EF4-FFF2-40B4-BE49-F238E27FC236}">
                <a16:creationId xmlns:a16="http://schemas.microsoft.com/office/drawing/2014/main" id="{AAC1E163-1B90-B2BC-9549-5DAC2DF2B17F}"/>
              </a:ext>
            </a:extLst>
          </p:cNvPr>
          <p:cNvSpPr txBox="1"/>
          <p:nvPr/>
        </p:nvSpPr>
        <p:spPr>
          <a:xfrm>
            <a:off x="10759664" y="1842122"/>
            <a:ext cx="778114" cy="338554"/>
          </a:xfrm>
          <a:prstGeom prst="rect">
            <a:avLst/>
          </a:prstGeom>
          <a:noFill/>
        </p:spPr>
        <p:txBody>
          <a:bodyPr wrap="square" rtlCol="0">
            <a:spAutoFit/>
          </a:bodyPr>
          <a:lstStyle/>
          <a:p>
            <a:pPr algn="ctr"/>
            <a:r>
              <a:rPr lang="en-GB" sz="1600" b="1" i="1" dirty="0">
                <a:solidFill>
                  <a:srgbClr val="006965"/>
                </a:solidFill>
              </a:rPr>
              <a:t>39%*</a:t>
            </a:r>
          </a:p>
        </p:txBody>
      </p:sp>
      <p:sp>
        <p:nvSpPr>
          <p:cNvPr id="3" name="TextBox 2">
            <a:extLst>
              <a:ext uri="{FF2B5EF4-FFF2-40B4-BE49-F238E27FC236}">
                <a16:creationId xmlns:a16="http://schemas.microsoft.com/office/drawing/2014/main" id="{4A58BF8D-6A1F-6F3F-ABD2-2BC8D9450CD5}"/>
              </a:ext>
            </a:extLst>
          </p:cNvPr>
          <p:cNvSpPr txBox="1"/>
          <p:nvPr/>
        </p:nvSpPr>
        <p:spPr>
          <a:xfrm>
            <a:off x="9005002" y="2667277"/>
            <a:ext cx="1267179" cy="461665"/>
          </a:xfrm>
          <a:prstGeom prst="rect">
            <a:avLst/>
          </a:prstGeom>
          <a:noFill/>
        </p:spPr>
        <p:txBody>
          <a:bodyPr wrap="square" rtlCol="0">
            <a:spAutoFit/>
          </a:bodyPr>
          <a:lstStyle/>
          <a:p>
            <a:pPr algn="ctr"/>
            <a:r>
              <a:rPr lang="en-GB" sz="1200" b="1">
                <a:solidFill>
                  <a:srgbClr val="006965"/>
                </a:solidFill>
              </a:rPr>
              <a:t>Opportunity Bucks wards</a:t>
            </a:r>
          </a:p>
        </p:txBody>
      </p:sp>
      <p:sp>
        <p:nvSpPr>
          <p:cNvPr id="15" name="TextBox 14">
            <a:extLst>
              <a:ext uri="{FF2B5EF4-FFF2-40B4-BE49-F238E27FC236}">
                <a16:creationId xmlns:a16="http://schemas.microsoft.com/office/drawing/2014/main" id="{089A4770-DE44-11A2-2FB0-0AD8A9DDE9BD}"/>
              </a:ext>
            </a:extLst>
          </p:cNvPr>
          <p:cNvSpPr txBox="1"/>
          <p:nvPr/>
        </p:nvSpPr>
        <p:spPr>
          <a:xfrm>
            <a:off x="9355406" y="1846835"/>
            <a:ext cx="609600" cy="338554"/>
          </a:xfrm>
          <a:prstGeom prst="rect">
            <a:avLst/>
          </a:prstGeom>
          <a:noFill/>
        </p:spPr>
        <p:txBody>
          <a:bodyPr wrap="square" rtlCol="0">
            <a:spAutoFit/>
          </a:bodyPr>
          <a:lstStyle/>
          <a:p>
            <a:pPr algn="ctr"/>
            <a:r>
              <a:rPr lang="en-GB" sz="1600" b="1" i="1">
                <a:solidFill>
                  <a:srgbClr val="006965"/>
                </a:solidFill>
              </a:rPr>
              <a:t>24%</a:t>
            </a:r>
          </a:p>
        </p:txBody>
      </p:sp>
      <p:pic>
        <p:nvPicPr>
          <p:cNvPr id="25" name="Graphic 24" descr="Man with solid fill">
            <a:extLst>
              <a:ext uri="{FF2B5EF4-FFF2-40B4-BE49-F238E27FC236}">
                <a16:creationId xmlns:a16="http://schemas.microsoft.com/office/drawing/2014/main" id="{5B771A06-0ED8-D0A1-2AE9-265050183F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2366" y="4205295"/>
            <a:ext cx="1180185" cy="1180185"/>
          </a:xfrm>
          <a:prstGeom prst="rect">
            <a:avLst/>
          </a:prstGeom>
        </p:spPr>
      </p:pic>
      <p:sp>
        <p:nvSpPr>
          <p:cNvPr id="26" name="TextBox 25">
            <a:extLst>
              <a:ext uri="{FF2B5EF4-FFF2-40B4-BE49-F238E27FC236}">
                <a16:creationId xmlns:a16="http://schemas.microsoft.com/office/drawing/2014/main" id="{D29A4083-5225-6387-DEED-49C14C636367}"/>
              </a:ext>
            </a:extLst>
          </p:cNvPr>
          <p:cNvSpPr txBox="1"/>
          <p:nvPr/>
        </p:nvSpPr>
        <p:spPr>
          <a:xfrm>
            <a:off x="7924880" y="4506803"/>
            <a:ext cx="454025" cy="369332"/>
          </a:xfrm>
          <a:prstGeom prst="rect">
            <a:avLst/>
          </a:prstGeom>
          <a:noFill/>
        </p:spPr>
        <p:txBody>
          <a:bodyPr wrap="square" rtlCol="0">
            <a:spAutoFit/>
          </a:bodyPr>
          <a:lstStyle/>
          <a:p>
            <a:pPr algn="ctr"/>
            <a:r>
              <a:rPr lang="en-GB" b="1" i="1" dirty="0">
                <a:solidFill>
                  <a:schemeClr val="bg1"/>
                </a:solidFill>
              </a:rPr>
              <a:t>17</a:t>
            </a:r>
          </a:p>
        </p:txBody>
      </p:sp>
      <p:pic>
        <p:nvPicPr>
          <p:cNvPr id="27" name="Graphic 26" descr="Man with solid fill">
            <a:extLst>
              <a:ext uri="{FF2B5EF4-FFF2-40B4-BE49-F238E27FC236}">
                <a16:creationId xmlns:a16="http://schemas.microsoft.com/office/drawing/2014/main" id="{991DC3C7-5908-A9AD-DC52-33CCB9A03F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65557" y="4215136"/>
            <a:ext cx="1180185" cy="1180185"/>
          </a:xfrm>
          <a:prstGeom prst="rect">
            <a:avLst/>
          </a:prstGeom>
        </p:spPr>
      </p:pic>
      <p:sp>
        <p:nvSpPr>
          <p:cNvPr id="28" name="TextBox 27">
            <a:extLst>
              <a:ext uri="{FF2B5EF4-FFF2-40B4-BE49-F238E27FC236}">
                <a16:creationId xmlns:a16="http://schemas.microsoft.com/office/drawing/2014/main" id="{EFC134DA-DB90-DDE6-58EE-7069306F0AA7}"/>
              </a:ext>
            </a:extLst>
          </p:cNvPr>
          <p:cNvSpPr txBox="1"/>
          <p:nvPr/>
        </p:nvSpPr>
        <p:spPr>
          <a:xfrm>
            <a:off x="9428636" y="4528592"/>
            <a:ext cx="454025" cy="369332"/>
          </a:xfrm>
          <a:prstGeom prst="rect">
            <a:avLst/>
          </a:prstGeom>
          <a:noFill/>
        </p:spPr>
        <p:txBody>
          <a:bodyPr wrap="square" rtlCol="0">
            <a:spAutoFit/>
          </a:bodyPr>
          <a:lstStyle/>
          <a:p>
            <a:pPr algn="ctr"/>
            <a:r>
              <a:rPr lang="en-GB" b="1" i="1">
                <a:solidFill>
                  <a:schemeClr val="bg1"/>
                </a:solidFill>
              </a:rPr>
              <a:t>4</a:t>
            </a:r>
          </a:p>
        </p:txBody>
      </p:sp>
      <p:pic>
        <p:nvPicPr>
          <p:cNvPr id="29" name="Graphic 28" descr="Man with solid fill">
            <a:extLst>
              <a:ext uri="{FF2B5EF4-FFF2-40B4-BE49-F238E27FC236}">
                <a16:creationId xmlns:a16="http://schemas.microsoft.com/office/drawing/2014/main" id="{315D197B-9917-42C9-3986-C66167C582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8748" y="4205294"/>
            <a:ext cx="1180185" cy="1180185"/>
          </a:xfrm>
          <a:prstGeom prst="rect">
            <a:avLst/>
          </a:prstGeom>
        </p:spPr>
      </p:pic>
      <p:sp>
        <p:nvSpPr>
          <p:cNvPr id="30" name="TextBox 29">
            <a:extLst>
              <a:ext uri="{FF2B5EF4-FFF2-40B4-BE49-F238E27FC236}">
                <a16:creationId xmlns:a16="http://schemas.microsoft.com/office/drawing/2014/main" id="{8101E8EC-A82E-6887-0909-A861FFA4D97A}"/>
              </a:ext>
            </a:extLst>
          </p:cNvPr>
          <p:cNvSpPr txBox="1"/>
          <p:nvPr/>
        </p:nvSpPr>
        <p:spPr>
          <a:xfrm>
            <a:off x="10921827" y="4510020"/>
            <a:ext cx="454025" cy="369332"/>
          </a:xfrm>
          <a:prstGeom prst="rect">
            <a:avLst/>
          </a:prstGeom>
          <a:noFill/>
        </p:spPr>
        <p:txBody>
          <a:bodyPr wrap="square" rtlCol="0">
            <a:spAutoFit/>
          </a:bodyPr>
          <a:lstStyle/>
          <a:p>
            <a:pPr algn="ctr"/>
            <a:r>
              <a:rPr lang="en-GB" b="1" i="1" dirty="0">
                <a:solidFill>
                  <a:schemeClr val="bg1"/>
                </a:solidFill>
              </a:rPr>
              <a:t>3</a:t>
            </a:r>
          </a:p>
        </p:txBody>
      </p:sp>
      <p:sp>
        <p:nvSpPr>
          <p:cNvPr id="31" name="TextBox 30">
            <a:extLst>
              <a:ext uri="{FF2B5EF4-FFF2-40B4-BE49-F238E27FC236}">
                <a16:creationId xmlns:a16="http://schemas.microsoft.com/office/drawing/2014/main" id="{9549B22B-F022-FB05-FFBB-7186C0791CE8}"/>
              </a:ext>
            </a:extLst>
          </p:cNvPr>
          <p:cNvSpPr txBox="1"/>
          <p:nvPr/>
        </p:nvSpPr>
        <p:spPr>
          <a:xfrm>
            <a:off x="7693181" y="5509885"/>
            <a:ext cx="3890817" cy="276999"/>
          </a:xfrm>
          <a:prstGeom prst="rect">
            <a:avLst/>
          </a:prstGeom>
          <a:noFill/>
        </p:spPr>
        <p:txBody>
          <a:bodyPr wrap="square" rtlCol="0">
            <a:spAutoFit/>
          </a:bodyPr>
          <a:lstStyle/>
          <a:p>
            <a:pPr algn="ctr"/>
            <a:r>
              <a:rPr lang="en-GB" sz="1200" b="1">
                <a:solidFill>
                  <a:srgbClr val="006965"/>
                </a:solidFill>
              </a:rPr>
              <a:t>…residents aged 5 and under per childcare place offered.</a:t>
            </a:r>
          </a:p>
        </p:txBody>
      </p:sp>
    </p:spTree>
    <p:extLst>
      <p:ext uri="{BB962C8B-B14F-4D97-AF65-F5344CB8AC3E}">
        <p14:creationId xmlns:p14="http://schemas.microsoft.com/office/powerpoint/2010/main" val="46476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E3FE-47CD-9ADF-B760-11F5153DE4DD}"/>
              </a:ext>
            </a:extLst>
          </p:cNvPr>
          <p:cNvSpPr>
            <a:spLocks noGrp="1"/>
          </p:cNvSpPr>
          <p:nvPr>
            <p:ph type="title"/>
          </p:nvPr>
        </p:nvSpPr>
        <p:spPr>
          <a:xfrm>
            <a:off x="792902" y="414821"/>
            <a:ext cx="5160637" cy="1325563"/>
          </a:xfrm>
        </p:spPr>
        <p:txBody>
          <a:bodyPr>
            <a:normAutofit/>
          </a:bodyPr>
          <a:lstStyle/>
          <a:p>
            <a:r>
              <a:rPr lang="en-GB" sz="4000" b="1">
                <a:solidFill>
                  <a:srgbClr val="006965"/>
                </a:solidFill>
                <a:latin typeface="+mn-lt"/>
              </a:rPr>
              <a:t>Provision of unpaid care</a:t>
            </a:r>
          </a:p>
        </p:txBody>
      </p:sp>
      <p:sp>
        <p:nvSpPr>
          <p:cNvPr id="5" name="TextBox 4">
            <a:extLst>
              <a:ext uri="{FF2B5EF4-FFF2-40B4-BE49-F238E27FC236}">
                <a16:creationId xmlns:a16="http://schemas.microsoft.com/office/drawing/2014/main" id="{4AFBE5E8-3CD0-8CAB-B2EA-BFA4AD244E76}"/>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8" name="TextBox 7">
            <a:extLst>
              <a:ext uri="{FF2B5EF4-FFF2-40B4-BE49-F238E27FC236}">
                <a16:creationId xmlns:a16="http://schemas.microsoft.com/office/drawing/2014/main" id="{631E0173-083D-89DC-CCE0-658BA966D052}"/>
              </a:ext>
            </a:extLst>
          </p:cNvPr>
          <p:cNvSpPr txBox="1"/>
          <p:nvPr/>
        </p:nvSpPr>
        <p:spPr>
          <a:xfrm>
            <a:off x="276550" y="5898574"/>
            <a:ext cx="6094602" cy="769441"/>
          </a:xfrm>
          <a:prstGeom prst="rect">
            <a:avLst/>
          </a:prstGeom>
          <a:noFill/>
        </p:spPr>
        <p:txBody>
          <a:bodyPr wrap="square">
            <a:spAutoFit/>
          </a:bodyPr>
          <a:lstStyle/>
          <a:p>
            <a:endParaRPr lang="en-GB" sz="1100"/>
          </a:p>
          <a:p>
            <a:r>
              <a:rPr lang="en-GB" sz="1100" baseline="30000"/>
              <a:t>1 </a:t>
            </a:r>
            <a:r>
              <a:rPr lang="en-GB" sz="11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p:txBody>
      </p:sp>
      <p:sp>
        <p:nvSpPr>
          <p:cNvPr id="4" name="TextBox 3">
            <a:extLst>
              <a:ext uri="{FF2B5EF4-FFF2-40B4-BE49-F238E27FC236}">
                <a16:creationId xmlns:a16="http://schemas.microsoft.com/office/drawing/2014/main" id="{8143F22F-B0C2-9A83-AA93-9ED9C5AB30A7}"/>
              </a:ext>
            </a:extLst>
          </p:cNvPr>
          <p:cNvSpPr txBox="1"/>
          <p:nvPr/>
        </p:nvSpPr>
        <p:spPr>
          <a:xfrm>
            <a:off x="6096000" y="5385790"/>
            <a:ext cx="5338864" cy="276999"/>
          </a:xfrm>
          <a:prstGeom prst="rect">
            <a:avLst/>
          </a:prstGeom>
          <a:noFill/>
        </p:spPr>
        <p:txBody>
          <a:bodyPr wrap="square" rtlCol="0">
            <a:spAutoFit/>
          </a:bodyPr>
          <a:lstStyle/>
          <a:p>
            <a:r>
              <a:rPr lang="en-GB" sz="1200"/>
              <a:t>Base: 7,900 working-age residents</a:t>
            </a:r>
          </a:p>
        </p:txBody>
      </p:sp>
      <p:graphicFrame>
        <p:nvGraphicFramePr>
          <p:cNvPr id="7" name="Chart 6">
            <a:extLst>
              <a:ext uri="{FF2B5EF4-FFF2-40B4-BE49-F238E27FC236}">
                <a16:creationId xmlns:a16="http://schemas.microsoft.com/office/drawing/2014/main" id="{3DAE450A-E5EB-41C8-A74F-10252046BE14}"/>
              </a:ext>
            </a:extLst>
          </p:cNvPr>
          <p:cNvGraphicFramePr>
            <a:graphicFrameLocks/>
          </p:cNvGraphicFramePr>
          <p:nvPr>
            <p:extLst>
              <p:ext uri="{D42A27DB-BD31-4B8C-83A1-F6EECF244321}">
                <p14:modId xmlns:p14="http://schemas.microsoft.com/office/powerpoint/2010/main" val="1582196187"/>
              </p:ext>
            </p:extLst>
          </p:nvPr>
        </p:nvGraphicFramePr>
        <p:xfrm>
          <a:off x="6371152" y="229679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BA244DE-36B8-45FA-C6B6-0580D2CE5571}"/>
              </a:ext>
            </a:extLst>
          </p:cNvPr>
          <p:cNvSpPr txBox="1"/>
          <p:nvPr/>
        </p:nvSpPr>
        <p:spPr>
          <a:xfrm>
            <a:off x="6028252" y="1582587"/>
            <a:ext cx="5257800" cy="773673"/>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Totteridge &amp; Bowerdean’s working-age residents are slightly less likely to be providing unpaid care than the county and national averages</a:t>
            </a:r>
          </a:p>
        </p:txBody>
      </p:sp>
      <p:sp>
        <p:nvSpPr>
          <p:cNvPr id="10" name="TextBox 9">
            <a:extLst>
              <a:ext uri="{FF2B5EF4-FFF2-40B4-BE49-F238E27FC236}">
                <a16:creationId xmlns:a16="http://schemas.microsoft.com/office/drawing/2014/main" id="{CA14E173-B872-C3AC-FFF7-3DACDE7FE0E4}"/>
              </a:ext>
            </a:extLst>
          </p:cNvPr>
          <p:cNvSpPr txBox="1"/>
          <p:nvPr/>
        </p:nvSpPr>
        <p:spPr>
          <a:xfrm>
            <a:off x="792903" y="2983100"/>
            <a:ext cx="4786745" cy="954107"/>
          </a:xfrm>
          <a:prstGeom prst="rect">
            <a:avLst/>
          </a:prstGeom>
          <a:noFill/>
          <a:ln w="12700">
            <a:noFill/>
          </a:ln>
        </p:spPr>
        <p:txBody>
          <a:bodyPr wrap="square" rtlCol="0">
            <a:spAutoFit/>
          </a:bodyPr>
          <a:lstStyle/>
          <a:p>
            <a:r>
              <a:rPr lang="en-GB" sz="1400"/>
              <a:t>In 2021, approximately 690 Totteridge &amp; Bowerdean residents of working age were providing unpaid care</a:t>
            </a:r>
            <a:r>
              <a:rPr lang="en-GB" sz="1400" baseline="30000"/>
              <a:t>1</a:t>
            </a:r>
            <a:r>
              <a:rPr lang="en-GB" sz="1400"/>
              <a:t>. This equated to 8.8% of the working age population, lower than the county (9.2%) and national (9.9%) averages. </a:t>
            </a:r>
          </a:p>
        </p:txBody>
      </p:sp>
    </p:spTree>
    <p:extLst>
      <p:ext uri="{BB962C8B-B14F-4D97-AF65-F5344CB8AC3E}">
        <p14:creationId xmlns:p14="http://schemas.microsoft.com/office/powerpoint/2010/main" val="234668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185A-72E8-5702-5902-2BD9438F2B9E}"/>
              </a:ext>
            </a:extLst>
          </p:cNvPr>
          <p:cNvSpPr>
            <a:spLocks noGrp="1"/>
          </p:cNvSpPr>
          <p:nvPr>
            <p:ph type="title"/>
          </p:nvPr>
        </p:nvSpPr>
        <p:spPr/>
        <p:txBody>
          <a:bodyPr/>
          <a:lstStyle/>
          <a:p>
            <a:r>
              <a:rPr lang="en-GB" b="1">
                <a:solidFill>
                  <a:srgbClr val="006965"/>
                </a:solidFill>
                <a:latin typeface="+mn-lt"/>
              </a:rPr>
              <a:t>Access to car or van</a:t>
            </a:r>
          </a:p>
        </p:txBody>
      </p:sp>
      <p:sp>
        <p:nvSpPr>
          <p:cNvPr id="5" name="TextBox 4">
            <a:extLst>
              <a:ext uri="{FF2B5EF4-FFF2-40B4-BE49-F238E27FC236}">
                <a16:creationId xmlns:a16="http://schemas.microsoft.com/office/drawing/2014/main" id="{0152E6BA-C5BD-5B2A-4D40-4CF1568384B4}"/>
              </a:ext>
            </a:extLst>
          </p:cNvPr>
          <p:cNvSpPr txBox="1"/>
          <p:nvPr/>
        </p:nvSpPr>
        <p:spPr>
          <a:xfrm>
            <a:off x="6251171" y="1429078"/>
            <a:ext cx="5303520" cy="523220"/>
          </a:xfrm>
          <a:prstGeom prst="rect">
            <a:avLst/>
          </a:prstGeom>
          <a:noFill/>
        </p:spPr>
        <p:txBody>
          <a:bodyPr wrap="square" rtlCol="0">
            <a:spAutoFit/>
          </a:bodyPr>
          <a:lstStyle/>
          <a:p>
            <a:r>
              <a:rPr lang="en-GB" sz="1400" b="1">
                <a:solidFill>
                  <a:srgbClr val="006965"/>
                </a:solidFill>
              </a:rPr>
              <a:t>A higher proportion of Totteridge &amp; Bowerdean households did not have access to a car or van than the Buckinghamshire average.</a:t>
            </a:r>
          </a:p>
        </p:txBody>
      </p:sp>
      <p:sp>
        <p:nvSpPr>
          <p:cNvPr id="6" name="TextBox 5">
            <a:extLst>
              <a:ext uri="{FF2B5EF4-FFF2-40B4-BE49-F238E27FC236}">
                <a16:creationId xmlns:a16="http://schemas.microsoft.com/office/drawing/2014/main" id="{DEF9AD43-7948-FB22-D9D1-2D85B6B903ED}"/>
              </a:ext>
            </a:extLst>
          </p:cNvPr>
          <p:cNvSpPr txBox="1"/>
          <p:nvPr/>
        </p:nvSpPr>
        <p:spPr>
          <a:xfrm>
            <a:off x="838200" y="2245900"/>
            <a:ext cx="4786745" cy="3108543"/>
          </a:xfrm>
          <a:prstGeom prst="rect">
            <a:avLst/>
          </a:prstGeom>
          <a:noFill/>
          <a:ln w="12700">
            <a:noFill/>
          </a:ln>
        </p:spPr>
        <p:txBody>
          <a:bodyPr wrap="square" rtlCol="0">
            <a:spAutoFit/>
          </a:bodyPr>
          <a:lstStyle/>
          <a:p>
            <a:r>
              <a:rPr lang="en-GB" sz="1400" dirty="0"/>
              <a:t>In 2021, a higher proportion of Totteridge &amp; </a:t>
            </a:r>
            <a:r>
              <a:rPr lang="en-GB" sz="1400" dirty="0" err="1"/>
              <a:t>Bowerdean</a:t>
            </a:r>
            <a:r>
              <a:rPr lang="en-GB" sz="1400" dirty="0"/>
              <a:t> households did not have access to a car or van (15%) than the Buckinghamshire average (11%). However, this was lower than the national average of 24%.</a:t>
            </a:r>
          </a:p>
          <a:p>
            <a:endParaRPr lang="en-GB" sz="1400" dirty="0"/>
          </a:p>
          <a:p>
            <a:r>
              <a:rPr lang="en-GB" sz="1400" dirty="0"/>
              <a:t>42% of households in Totteridge &amp; </a:t>
            </a:r>
            <a:r>
              <a:rPr lang="en-GB" sz="1400" dirty="0" err="1"/>
              <a:t>Bowerdean</a:t>
            </a:r>
            <a:r>
              <a:rPr lang="en-GB" sz="1400" dirty="0"/>
              <a:t> had access to 1 car or van. This was higher than both the Buckinghamshire (37%) and national (41%) average.</a:t>
            </a:r>
          </a:p>
          <a:p>
            <a:endParaRPr lang="en-GB" sz="1400" dirty="0"/>
          </a:p>
          <a:p>
            <a:r>
              <a:rPr lang="en-GB" sz="1400" dirty="0"/>
              <a:t>The proportion of Totteridge &amp; </a:t>
            </a:r>
            <a:r>
              <a:rPr lang="en-GB" sz="1400" dirty="0" err="1"/>
              <a:t>Bowerdean</a:t>
            </a:r>
            <a:r>
              <a:rPr lang="en-GB" sz="1400" dirty="0"/>
              <a:t> households with access to 2 or more cars or vans (421%) was lower than the Buckinghamshire average (51%), but was higher than the national average (35%).</a:t>
            </a:r>
          </a:p>
          <a:p>
            <a:endParaRPr lang="en-GB" sz="1400" dirty="0"/>
          </a:p>
        </p:txBody>
      </p:sp>
      <p:sp>
        <p:nvSpPr>
          <p:cNvPr id="7" name="TextBox 6">
            <a:extLst>
              <a:ext uri="{FF2B5EF4-FFF2-40B4-BE49-F238E27FC236}">
                <a16:creationId xmlns:a16="http://schemas.microsoft.com/office/drawing/2014/main" id="{88A92DDB-75FD-C1AC-DD8D-FDFB9E1EBF80}"/>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3" name="TextBox 2">
            <a:extLst>
              <a:ext uri="{FF2B5EF4-FFF2-40B4-BE49-F238E27FC236}">
                <a16:creationId xmlns:a16="http://schemas.microsoft.com/office/drawing/2014/main" id="{E33FBEC5-31FA-D144-A800-EB9C15AD2189}"/>
              </a:ext>
            </a:extLst>
          </p:cNvPr>
          <p:cNvSpPr txBox="1"/>
          <p:nvPr/>
        </p:nvSpPr>
        <p:spPr>
          <a:xfrm>
            <a:off x="6014936" y="6354375"/>
            <a:ext cx="5338864" cy="276999"/>
          </a:xfrm>
          <a:prstGeom prst="rect">
            <a:avLst/>
          </a:prstGeom>
          <a:noFill/>
        </p:spPr>
        <p:txBody>
          <a:bodyPr wrap="square" rtlCol="0">
            <a:spAutoFit/>
          </a:bodyPr>
          <a:lstStyle/>
          <a:p>
            <a:r>
              <a:rPr lang="en-GB" sz="1200"/>
              <a:t>Base: 4,400 households</a:t>
            </a:r>
          </a:p>
        </p:txBody>
      </p:sp>
      <p:graphicFrame>
        <p:nvGraphicFramePr>
          <p:cNvPr id="8" name="Chart 7">
            <a:extLst>
              <a:ext uri="{FF2B5EF4-FFF2-40B4-BE49-F238E27FC236}">
                <a16:creationId xmlns:a16="http://schemas.microsoft.com/office/drawing/2014/main" id="{096FE283-2D18-05BC-500B-4C1F42B962CF}"/>
              </a:ext>
            </a:extLst>
          </p:cNvPr>
          <p:cNvGraphicFramePr>
            <a:graphicFrameLocks/>
          </p:cNvGraphicFramePr>
          <p:nvPr>
            <p:extLst>
              <p:ext uri="{D42A27DB-BD31-4B8C-83A1-F6EECF244321}">
                <p14:modId xmlns:p14="http://schemas.microsoft.com/office/powerpoint/2010/main" val="1486907177"/>
              </p:ext>
            </p:extLst>
          </p:nvPr>
        </p:nvGraphicFramePr>
        <p:xfrm>
          <a:off x="6251891" y="2091131"/>
          <a:ext cx="5302800" cy="386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283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1423-0C0E-9D4F-BDEE-8DB935731FC1}"/>
              </a:ext>
            </a:extLst>
          </p:cNvPr>
          <p:cNvSpPr>
            <a:spLocks noGrp="1"/>
          </p:cNvSpPr>
          <p:nvPr>
            <p:ph type="title"/>
          </p:nvPr>
        </p:nvSpPr>
        <p:spPr>
          <a:xfrm>
            <a:off x="838200" y="365125"/>
            <a:ext cx="4062653" cy="1325563"/>
          </a:xfrm>
        </p:spPr>
        <p:txBody>
          <a:bodyPr/>
          <a:lstStyle/>
          <a:p>
            <a:r>
              <a:rPr lang="en-GB" b="1">
                <a:solidFill>
                  <a:srgbClr val="006965"/>
                </a:solidFill>
                <a:latin typeface="+mn-lt"/>
              </a:rPr>
              <a:t>Highest level of qualifications</a:t>
            </a:r>
          </a:p>
        </p:txBody>
      </p:sp>
      <p:graphicFrame>
        <p:nvGraphicFramePr>
          <p:cNvPr id="6" name="Table 5">
            <a:extLst>
              <a:ext uri="{FF2B5EF4-FFF2-40B4-BE49-F238E27FC236}">
                <a16:creationId xmlns:a16="http://schemas.microsoft.com/office/drawing/2014/main" id="{04162B03-EB60-79A7-5F29-87077EABE848}"/>
              </a:ext>
            </a:extLst>
          </p:cNvPr>
          <p:cNvGraphicFramePr>
            <a:graphicFrameLocks noGrp="1"/>
          </p:cNvGraphicFramePr>
          <p:nvPr/>
        </p:nvGraphicFramePr>
        <p:xfrm>
          <a:off x="921519" y="4373876"/>
          <a:ext cx="3979334" cy="1899535"/>
        </p:xfrm>
        <a:graphic>
          <a:graphicData uri="http://schemas.openxmlformats.org/drawingml/2006/table">
            <a:tbl>
              <a:tblPr firstRow="1" bandRow="1"/>
              <a:tblGrid>
                <a:gridCol w="922866">
                  <a:extLst>
                    <a:ext uri="{9D8B030D-6E8A-4147-A177-3AD203B41FA5}">
                      <a16:colId xmlns:a16="http://schemas.microsoft.com/office/drawing/2014/main" val="281125354"/>
                    </a:ext>
                  </a:extLst>
                </a:gridCol>
                <a:gridCol w="3056468">
                  <a:extLst>
                    <a:ext uri="{9D8B030D-6E8A-4147-A177-3AD203B41FA5}">
                      <a16:colId xmlns:a16="http://schemas.microsoft.com/office/drawing/2014/main" val="2939049081"/>
                    </a:ext>
                  </a:extLst>
                </a:gridCol>
              </a:tblGrid>
              <a:tr h="2884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Level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1126097532"/>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Fewer than 5+ GCSEs / NVQ 1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119189714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5+ GCSEs / NVQ 2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222771323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2+ A-levels / NVQ 3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3676969420"/>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HNC, HND, NVQ 4 and 5, degree or higher</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1624896046"/>
                  </a:ext>
                </a:extLst>
              </a:tr>
              <a:tr h="288467">
                <a:tc>
                  <a:txBody>
                    <a:bodyPr/>
                    <a:lstStyle/>
                    <a:p>
                      <a:r>
                        <a:rPr lang="en-GB" sz="1200"/>
                        <a:t>Other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r>
                        <a:rPr lang="en-GB" sz="1200"/>
                        <a:t>Includes Apprenticeships, vocational quals and quals obtained overseas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15703507"/>
                  </a:ext>
                </a:extLst>
              </a:tr>
            </a:tbl>
          </a:graphicData>
        </a:graphic>
      </p:graphicFrame>
      <p:sp>
        <p:nvSpPr>
          <p:cNvPr id="7" name="TextBox 6">
            <a:extLst>
              <a:ext uri="{FF2B5EF4-FFF2-40B4-BE49-F238E27FC236}">
                <a16:creationId xmlns:a16="http://schemas.microsoft.com/office/drawing/2014/main" id="{19ED20D8-A8BC-5331-EC0B-540659DC1D1F}"/>
              </a:ext>
            </a:extLst>
          </p:cNvPr>
          <p:cNvSpPr txBox="1"/>
          <p:nvPr/>
        </p:nvSpPr>
        <p:spPr>
          <a:xfrm>
            <a:off x="10093463" y="649051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9" name="TextBox 8">
            <a:extLst>
              <a:ext uri="{FF2B5EF4-FFF2-40B4-BE49-F238E27FC236}">
                <a16:creationId xmlns:a16="http://schemas.microsoft.com/office/drawing/2014/main" id="{4BB14CF2-24F6-87DA-C891-785A5A59F271}"/>
              </a:ext>
            </a:extLst>
          </p:cNvPr>
          <p:cNvSpPr txBox="1"/>
          <p:nvPr/>
        </p:nvSpPr>
        <p:spPr>
          <a:xfrm>
            <a:off x="6317672" y="5481430"/>
            <a:ext cx="5338864" cy="276999"/>
          </a:xfrm>
          <a:prstGeom prst="rect">
            <a:avLst/>
          </a:prstGeom>
          <a:noFill/>
        </p:spPr>
        <p:txBody>
          <a:bodyPr wrap="square" rtlCol="0">
            <a:spAutoFit/>
          </a:bodyPr>
          <a:lstStyle/>
          <a:p>
            <a:r>
              <a:rPr lang="en-GB" sz="1200"/>
              <a:t>Base: 7,900 working-age residents</a:t>
            </a:r>
          </a:p>
        </p:txBody>
      </p:sp>
      <p:graphicFrame>
        <p:nvGraphicFramePr>
          <p:cNvPr id="4" name="Chart 3">
            <a:extLst>
              <a:ext uri="{FF2B5EF4-FFF2-40B4-BE49-F238E27FC236}">
                <a16:creationId xmlns:a16="http://schemas.microsoft.com/office/drawing/2014/main" id="{2FA0B3ED-A378-40D2-9E0B-F425F4A3DF93}"/>
              </a:ext>
            </a:extLst>
          </p:cNvPr>
          <p:cNvGraphicFramePr>
            <a:graphicFrameLocks/>
          </p:cNvGraphicFramePr>
          <p:nvPr>
            <p:extLst>
              <p:ext uri="{D42A27DB-BD31-4B8C-83A1-F6EECF244321}">
                <p14:modId xmlns:p14="http://schemas.microsoft.com/office/powerpoint/2010/main" val="1185421222"/>
              </p:ext>
            </p:extLst>
          </p:nvPr>
        </p:nvGraphicFramePr>
        <p:xfrm>
          <a:off x="6317672" y="1566000"/>
          <a:ext cx="5126400" cy="372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B664D63-427D-2861-63A0-00AF3F93ADE8}"/>
              </a:ext>
            </a:extLst>
          </p:cNvPr>
          <p:cNvSpPr txBox="1"/>
          <p:nvPr/>
        </p:nvSpPr>
        <p:spPr>
          <a:xfrm>
            <a:off x="838201" y="1899282"/>
            <a:ext cx="5036127" cy="2259336"/>
          </a:xfrm>
          <a:prstGeom prst="rect">
            <a:avLst/>
          </a:prstGeom>
          <a:noFill/>
          <a:ln w="12700">
            <a:noFill/>
          </a:ln>
        </p:spPr>
        <p:txBody>
          <a:bodyPr wrap="square" rtlCol="0">
            <a:spAutoFit/>
          </a:bodyPr>
          <a:lstStyle/>
          <a:p>
            <a:pPr>
              <a:lnSpc>
                <a:spcPct val="107000"/>
              </a:lnSpc>
              <a:spcAft>
                <a:spcPts val="800"/>
              </a:spcAft>
            </a:pPr>
            <a:r>
              <a:rPr lang="en-GB" sz="1400">
                <a:latin typeface="Calibri" panose="020F0502020204030204" pitchFamily="34" charset="0"/>
                <a:ea typeface="Calibri" panose="020F0502020204030204" pitchFamily="34" charset="0"/>
                <a:cs typeface="Arial" panose="020B0604020202020204" pitchFamily="34" charset="0"/>
              </a:rPr>
              <a:t>In 2021, 37</a:t>
            </a:r>
            <a:r>
              <a:rPr lang="en-GB" sz="1400">
                <a:effectLst/>
                <a:latin typeface="Calibri" panose="020F0502020204030204" pitchFamily="34" charset="0"/>
                <a:ea typeface="Calibri" panose="020F0502020204030204" pitchFamily="34" charset="0"/>
                <a:cs typeface="Arial" panose="020B0604020202020204" pitchFamily="34" charset="0"/>
              </a:rPr>
              <a:t>% of Totteridge &amp; Bowerdean’s </a:t>
            </a:r>
            <a:r>
              <a:rPr lang="en-GB" sz="1400">
                <a:latin typeface="Calibri" panose="020F0502020204030204" pitchFamily="34" charset="0"/>
                <a:ea typeface="Calibri" panose="020F0502020204030204" pitchFamily="34" charset="0"/>
                <a:cs typeface="Arial" panose="020B0604020202020204" pitchFamily="34" charset="0"/>
              </a:rPr>
              <a:t>working-age</a:t>
            </a:r>
            <a:r>
              <a:rPr lang="en-GB" sz="1400">
                <a:effectLst/>
                <a:latin typeface="Calibri" panose="020F0502020204030204" pitchFamily="34" charset="0"/>
                <a:ea typeface="Calibri" panose="020F0502020204030204" pitchFamily="34" charset="0"/>
                <a:cs typeface="Arial" panose="020B0604020202020204" pitchFamily="34" charset="0"/>
              </a:rPr>
              <a:t> population had a Level 4</a:t>
            </a:r>
            <a:r>
              <a:rPr lang="en-GB" sz="1400">
                <a:latin typeface="Calibri" panose="020F0502020204030204" pitchFamily="34" charset="0"/>
                <a:ea typeface="Calibri" panose="020F0502020204030204" pitchFamily="34" charset="0"/>
                <a:cs typeface="Arial" panose="020B0604020202020204" pitchFamily="34" charset="0"/>
              </a:rPr>
              <a:t> or higher </a:t>
            </a:r>
            <a:r>
              <a:rPr lang="en-GB" sz="1400">
                <a:effectLst/>
                <a:latin typeface="Calibri" panose="020F0502020204030204" pitchFamily="34" charset="0"/>
                <a:ea typeface="Calibri" panose="020F0502020204030204" pitchFamily="34" charset="0"/>
                <a:cs typeface="Arial" panose="020B0604020202020204" pitchFamily="34" charset="0"/>
              </a:rPr>
              <a:t>qualification (see chart). The majority will be degree holders. This was </a:t>
            </a:r>
            <a:r>
              <a:rPr lang="en-GB" sz="1400">
                <a:latin typeface="Calibri" panose="020F0502020204030204" pitchFamily="34" charset="0"/>
                <a:ea typeface="Calibri" panose="020F0502020204030204" pitchFamily="34" charset="0"/>
                <a:cs typeface="Arial" panose="020B0604020202020204" pitchFamily="34" charset="0"/>
              </a:rPr>
              <a:t>7</a:t>
            </a:r>
            <a:r>
              <a:rPr lang="en-GB" sz="1400">
                <a:effectLst/>
                <a:latin typeface="Calibri" panose="020F0502020204030204" pitchFamily="34" charset="0"/>
                <a:ea typeface="Calibri" panose="020F0502020204030204" pitchFamily="34" charset="0"/>
                <a:cs typeface="Arial" panose="020B0604020202020204" pitchFamily="34" charset="0"/>
              </a:rPr>
              <a:t> percentage points lower than the Buckinghamshire average, but was </a:t>
            </a:r>
            <a:r>
              <a:rPr lang="en-GB" sz="1400">
                <a:latin typeface="Calibri" panose="020F0502020204030204" pitchFamily="34" charset="0"/>
                <a:ea typeface="Calibri" panose="020F0502020204030204" pitchFamily="34" charset="0"/>
                <a:cs typeface="Arial" panose="020B0604020202020204" pitchFamily="34" charset="0"/>
              </a:rPr>
              <a:t>similar to</a:t>
            </a:r>
            <a:r>
              <a:rPr lang="en-GB" sz="1400">
                <a:effectLst/>
                <a:latin typeface="Calibri" panose="020F0502020204030204" pitchFamily="34" charset="0"/>
                <a:ea typeface="Calibri" panose="020F0502020204030204" pitchFamily="34" charset="0"/>
                <a:cs typeface="Arial" panose="020B0604020202020204" pitchFamily="34" charset="0"/>
              </a:rPr>
              <a:t> the national average. A similar proportion to county and national averages were qualified to Levels 2 and 3.</a:t>
            </a:r>
          </a:p>
          <a:p>
            <a:pPr>
              <a:lnSpc>
                <a:spcPct val="107000"/>
              </a:lnSpc>
              <a:spcAft>
                <a:spcPts val="800"/>
              </a:spcAft>
            </a:pPr>
            <a:r>
              <a:rPr lang="en-GB" sz="1400">
                <a:latin typeface="Calibri" panose="020F0502020204030204" pitchFamily="34" charset="0"/>
                <a:ea typeface="Calibri" panose="020F0502020204030204" pitchFamily="34" charset="0"/>
                <a:cs typeface="Arial" panose="020B0604020202020204" pitchFamily="34" charset="0"/>
              </a:rPr>
              <a:t>A higher proportion had no qualifications (14%) compared to the Buckinghamshire average (9%) however, the proportion was slightly higher than the national average (12%). </a:t>
            </a:r>
          </a:p>
        </p:txBody>
      </p:sp>
      <p:sp>
        <p:nvSpPr>
          <p:cNvPr id="8" name="TextBox 7">
            <a:extLst>
              <a:ext uri="{FF2B5EF4-FFF2-40B4-BE49-F238E27FC236}">
                <a16:creationId xmlns:a16="http://schemas.microsoft.com/office/drawing/2014/main" id="{E27F4A67-B252-6869-FD20-815226790F8A}"/>
              </a:ext>
            </a:extLst>
          </p:cNvPr>
          <p:cNvSpPr txBox="1"/>
          <p:nvPr/>
        </p:nvSpPr>
        <p:spPr>
          <a:xfrm>
            <a:off x="6317672" y="712734"/>
            <a:ext cx="5036127" cy="773673"/>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Totteridge &amp; Bowerdean residents have no or only low (level 1 &amp; entry) level qualifications than the county and national average. </a:t>
            </a:r>
          </a:p>
        </p:txBody>
      </p:sp>
    </p:spTree>
    <p:extLst>
      <p:ext uri="{BB962C8B-B14F-4D97-AF65-F5344CB8AC3E}">
        <p14:creationId xmlns:p14="http://schemas.microsoft.com/office/powerpoint/2010/main" val="2001747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BA75E-A803-32CD-AF0E-8A8818DEF09D}"/>
              </a:ext>
            </a:extLst>
          </p:cNvPr>
          <p:cNvSpPr>
            <a:spLocks noGrp="1"/>
          </p:cNvSpPr>
          <p:nvPr>
            <p:ph type="ctrTitle"/>
          </p:nvPr>
        </p:nvSpPr>
        <p:spPr/>
        <p:txBody>
          <a:bodyPr/>
          <a:lstStyle/>
          <a:p>
            <a:r>
              <a:rPr lang="en-GB" b="1">
                <a:solidFill>
                  <a:srgbClr val="006965"/>
                </a:solidFill>
                <a:latin typeface="+mn-lt"/>
              </a:rPr>
              <a:t>Appendix</a:t>
            </a:r>
          </a:p>
        </p:txBody>
      </p:sp>
    </p:spTree>
    <p:extLst>
      <p:ext uri="{BB962C8B-B14F-4D97-AF65-F5344CB8AC3E}">
        <p14:creationId xmlns:p14="http://schemas.microsoft.com/office/powerpoint/2010/main" val="1317849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2F009F0-BAD8-A802-9D23-9643AE136B05}"/>
              </a:ext>
            </a:extLst>
          </p:cNvPr>
          <p:cNvGraphicFramePr>
            <a:graphicFrameLocks noGrp="1"/>
          </p:cNvGraphicFramePr>
          <p:nvPr>
            <p:extLst>
              <p:ext uri="{D42A27DB-BD31-4B8C-83A1-F6EECF244321}">
                <p14:modId xmlns:p14="http://schemas.microsoft.com/office/powerpoint/2010/main" val="1340491912"/>
              </p:ext>
            </p:extLst>
          </p:nvPr>
        </p:nvGraphicFramePr>
        <p:xfrm>
          <a:off x="512323" y="744001"/>
          <a:ext cx="11167353" cy="5728335"/>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396969">
                <a:tc>
                  <a:txBody>
                    <a:bodyPr/>
                    <a:lstStyle/>
                    <a:p>
                      <a:r>
                        <a:rPr lang="en-GB" sz="1600"/>
                        <a:t>Term</a:t>
                      </a:r>
                    </a:p>
                  </a:txBody>
                  <a:tcPr>
                    <a:solidFill>
                      <a:srgbClr val="006965"/>
                    </a:solidFill>
                  </a:tcPr>
                </a:tc>
                <a:tc>
                  <a:txBody>
                    <a:bodyPr/>
                    <a:lstStyle/>
                    <a:p>
                      <a:r>
                        <a:rPr lang="en-GB" sz="1600"/>
                        <a:t>Definition</a:t>
                      </a:r>
                    </a:p>
                  </a:txBody>
                  <a:tcPr>
                    <a:solidFill>
                      <a:srgbClr val="006965"/>
                    </a:solidFill>
                  </a:tcPr>
                </a:tc>
                <a:extLst>
                  <a:ext uri="{0D108BD9-81ED-4DB2-BD59-A6C34878D82A}">
                    <a16:rowId xmlns:a16="http://schemas.microsoft.com/office/drawing/2014/main" val="1793083006"/>
                  </a:ext>
                </a:extLst>
              </a:tr>
              <a:tr h="599049">
                <a:tc>
                  <a:txBody>
                    <a:bodyPr/>
                    <a:lstStyle/>
                    <a:p>
                      <a:r>
                        <a:rPr lang="en-GB" sz="1400" b="1"/>
                        <a:t>Unpaid care</a:t>
                      </a:r>
                      <a:r>
                        <a:rPr lang="en-GB" sz="1400"/>
                        <a:t> </a:t>
                      </a:r>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489413">
                <a:tc>
                  <a:txBody>
                    <a:bodyPr/>
                    <a:lstStyle/>
                    <a:p>
                      <a:r>
                        <a:rPr lang="en-GB" sz="1400" b="1"/>
                        <a:t>Claimants</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People claiming Jobseeker's Allowance plus those who claim Universal Credit who are out of work.</a:t>
                      </a:r>
                    </a:p>
                    <a:p>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685178">
                <a:tc>
                  <a:txBody>
                    <a:bodyPr/>
                    <a:lstStyle/>
                    <a:p>
                      <a:r>
                        <a:rPr lang="en-GB" sz="1400" b="1"/>
                        <a:t>Economically 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Those in employment plus those that are unemployed. Those that are unemployed are deemed economically active as they are seeking work and willing and able to accept a job. For further details see the economic activity diagram </a:t>
                      </a:r>
                      <a:r>
                        <a:rPr lang="en-GB" sz="1400">
                          <a:hlinkClick r:id="rId2"/>
                        </a:rPr>
                        <a:t>here</a:t>
                      </a:r>
                      <a:r>
                        <a:rPr lang="en-GB" sz="1400"/>
                        <a:t>. </a:t>
                      </a:r>
                    </a:p>
                    <a:p>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914683"/>
                  </a:ext>
                </a:extLst>
              </a:tr>
              <a:tr h="424326">
                <a:tc>
                  <a:txBody>
                    <a:bodyPr/>
                    <a:lstStyle/>
                    <a:p>
                      <a:r>
                        <a:rPr lang="en-GB" sz="1400" b="1"/>
                        <a:t>Economically inactive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Those not in employment and have not been seeking work within recent weeks.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024485"/>
                  </a:ext>
                </a:extLst>
              </a:tr>
              <a:tr h="489413">
                <a:tc>
                  <a:txBody>
                    <a:bodyPr/>
                    <a:lstStyle/>
                    <a:p>
                      <a:r>
                        <a:rPr lang="en-GB" sz="1400" b="1"/>
                        <a:t>Semi-skilled and blue-collar occupations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a:t>Production and maintenance roles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57671"/>
                  </a:ext>
                </a:extLst>
              </a:tr>
              <a:tr h="1712946">
                <a:tc>
                  <a:txBody>
                    <a:bodyPr/>
                    <a:lstStyle/>
                    <a:p>
                      <a:r>
                        <a:rPr lang="en-GB" sz="1400" b="1"/>
                        <a:t>High growth companies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sz="1400"/>
                        <a:t>Has met one of </a:t>
                      </a:r>
                      <a:r>
                        <a:rPr lang="en-GB" sz="1400" err="1">
                          <a:hlinkClick r:id="rId3"/>
                        </a:rPr>
                        <a:t>Beauhurst’s</a:t>
                      </a:r>
                      <a:r>
                        <a:rPr lang="en-GB" sz="1400">
                          <a:hlinkClick r:id="rId3"/>
                        </a:rPr>
                        <a:t> </a:t>
                      </a:r>
                      <a:r>
                        <a:rPr lang="en-GB" sz="1400"/>
                        <a:t>tracking triggers including: </a:t>
                      </a:r>
                    </a:p>
                    <a:p>
                      <a:pPr marL="171450" lvl="0" indent="-171450">
                        <a:buFont typeface="Arial" panose="020B0604020202020204" pitchFamily="34" charset="0"/>
                        <a:buChar char="•"/>
                      </a:pPr>
                      <a:r>
                        <a:rPr lang="en-GB" sz="1400"/>
                        <a:t>secured equity investment; </a:t>
                      </a:r>
                    </a:p>
                    <a:p>
                      <a:pPr marL="171450" lvl="0" indent="-171450">
                        <a:buFont typeface="Arial" panose="020B0604020202020204" pitchFamily="34" charset="0"/>
                        <a:buChar char="•"/>
                      </a:pPr>
                      <a:r>
                        <a:rPr lang="en-GB" sz="1400"/>
                        <a:t>secured venture debt; </a:t>
                      </a:r>
                    </a:p>
                    <a:p>
                      <a:pPr marL="171450" lvl="0" indent="-171450">
                        <a:buFont typeface="Arial" panose="020B0604020202020204" pitchFamily="34" charset="0"/>
                        <a:buChar char="•"/>
                      </a:pPr>
                      <a:r>
                        <a:rPr lang="en-GB" sz="1400"/>
                        <a:t>underwent a management buyout or buy-in; </a:t>
                      </a:r>
                    </a:p>
                    <a:p>
                      <a:pPr marL="171450" lvl="0" indent="-171450">
                        <a:buFont typeface="Arial" panose="020B0604020202020204" pitchFamily="34" charset="0"/>
                        <a:buChar char="•"/>
                      </a:pPr>
                      <a:r>
                        <a:rPr lang="en-GB" sz="1400"/>
                        <a:t>attended a selected accelerator programme; </a:t>
                      </a:r>
                    </a:p>
                    <a:p>
                      <a:pPr marL="171450" lvl="0" indent="-171450">
                        <a:buFont typeface="Arial" panose="020B0604020202020204" pitchFamily="34" charset="0"/>
                        <a:buChar char="•"/>
                      </a:pPr>
                      <a:r>
                        <a:rPr lang="en-GB" sz="1400"/>
                        <a:t>has been or is a scale-up; </a:t>
                      </a:r>
                    </a:p>
                    <a:p>
                      <a:pPr marL="171450" lvl="0" indent="-171450">
                        <a:buFont typeface="Arial" panose="020B0604020202020204" pitchFamily="34" charset="0"/>
                        <a:buChar char="•"/>
                      </a:pPr>
                      <a:r>
                        <a:rPr lang="en-GB" sz="1400"/>
                        <a:t>spun out of an academic institution; </a:t>
                      </a:r>
                    </a:p>
                    <a:p>
                      <a:pPr marL="171450" lvl="0" indent="-171450">
                        <a:buFont typeface="Arial" panose="020B0604020202020204" pitchFamily="34" charset="0"/>
                        <a:buChar char="•"/>
                      </a:pPr>
                      <a:r>
                        <a:rPr lang="en-GB" sz="1400"/>
                        <a:t>was featured in a selected high-growth list; </a:t>
                      </a:r>
                    </a:p>
                    <a:p>
                      <a:pPr marL="171450" lvl="0" indent="-171450">
                        <a:buFont typeface="Arial" panose="020B0604020202020204" pitchFamily="34" charset="0"/>
                        <a:buChar char="•"/>
                      </a:pPr>
                      <a:r>
                        <a:rPr lang="en-GB" sz="1400"/>
                        <a:t>accepted a large innovation grant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593713"/>
                  </a:ext>
                </a:extLst>
              </a:tr>
              <a:tr h="396000">
                <a:tc>
                  <a:txBody>
                    <a:bodyPr/>
                    <a:lstStyle/>
                    <a:p>
                      <a:r>
                        <a:rPr lang="en-GB" sz="1400" b="1"/>
                        <a:t>Key employment sites</a:t>
                      </a:r>
                    </a:p>
                  </a:txBody>
                  <a:tcPr>
                    <a:lnT w="12700" cap="flat" cmpd="sng" algn="ctr">
                      <a:solidFill>
                        <a:schemeClr val="tx1"/>
                      </a:solidFill>
                      <a:prstDash val="solid"/>
                      <a:round/>
                      <a:headEnd type="none" w="med" len="med"/>
                      <a:tailEnd type="none" w="med" len="med"/>
                    </a:lnT>
                    <a:noFill/>
                  </a:tcPr>
                </a:tc>
                <a:tc>
                  <a:txBody>
                    <a:bodyPr/>
                    <a:lstStyle/>
                    <a:p>
                      <a:pPr marL="0" lvl="0" indent="0">
                        <a:buFont typeface="Arial" panose="020B0604020202020204" pitchFamily="34" charset="0"/>
                        <a:buNone/>
                      </a:pPr>
                      <a:r>
                        <a:rPr lang="en-GB" sz="1400" dirty="0"/>
                        <a:t>A business park, retail park or industrial estate.</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97168807"/>
                  </a:ext>
                </a:extLst>
              </a:tr>
            </a:tbl>
          </a:graphicData>
        </a:graphic>
      </p:graphicFrame>
      <p:sp>
        <p:nvSpPr>
          <p:cNvPr id="3" name="TextBox 2">
            <a:extLst>
              <a:ext uri="{FF2B5EF4-FFF2-40B4-BE49-F238E27FC236}">
                <a16:creationId xmlns:a16="http://schemas.microsoft.com/office/drawing/2014/main" id="{FE00BBD1-6BAF-6183-022D-4E40D5B45A14}"/>
              </a:ext>
            </a:extLst>
          </p:cNvPr>
          <p:cNvSpPr txBox="1"/>
          <p:nvPr/>
        </p:nvSpPr>
        <p:spPr>
          <a:xfrm>
            <a:off x="441302" y="124287"/>
            <a:ext cx="3482628" cy="523220"/>
          </a:xfrm>
          <a:prstGeom prst="rect">
            <a:avLst/>
          </a:prstGeom>
          <a:noFill/>
        </p:spPr>
        <p:txBody>
          <a:bodyPr wrap="square" rtlCol="0">
            <a:spAutoFit/>
          </a:bodyPr>
          <a:lstStyle/>
          <a:p>
            <a:r>
              <a:rPr lang="en-GB" sz="2800" b="1">
                <a:solidFill>
                  <a:srgbClr val="006965"/>
                </a:solidFill>
              </a:rPr>
              <a:t>Glossary</a:t>
            </a:r>
          </a:p>
        </p:txBody>
      </p:sp>
    </p:spTree>
    <p:extLst>
      <p:ext uri="{BB962C8B-B14F-4D97-AF65-F5344CB8AC3E}">
        <p14:creationId xmlns:p14="http://schemas.microsoft.com/office/powerpoint/2010/main" val="3429177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FCD05-2B75-AA52-FFDB-1AAD794AC109}"/>
              </a:ext>
            </a:extLst>
          </p:cNvPr>
          <p:cNvSpPr txBox="1">
            <a:spLocks noGrp="1"/>
          </p:cNvSpPr>
          <p:nvPr>
            <p:ph type="title"/>
          </p:nvPr>
        </p:nvSpPr>
        <p:spPr>
          <a:xfrm>
            <a:off x="234519" y="236417"/>
            <a:ext cx="10515600" cy="480131"/>
          </a:xfrm>
          <a:prstGeom prst="rect">
            <a:avLst/>
          </a:prstGeom>
          <a:noFill/>
        </p:spPr>
        <p:txBody>
          <a:bodyPr wrap="square" rtlCol="0">
            <a:spAutoFit/>
          </a:bodyPr>
          <a:lstStyle/>
          <a:p>
            <a:r>
              <a:rPr lang="en-GB" sz="2800" b="1">
                <a:solidFill>
                  <a:srgbClr val="006965"/>
                </a:solidFill>
                <a:latin typeface="+mn-lt"/>
              </a:rPr>
              <a:t>Data limitations</a:t>
            </a:r>
          </a:p>
        </p:txBody>
      </p:sp>
      <p:graphicFrame>
        <p:nvGraphicFramePr>
          <p:cNvPr id="7" name="Table 3">
            <a:extLst>
              <a:ext uri="{FF2B5EF4-FFF2-40B4-BE49-F238E27FC236}">
                <a16:creationId xmlns:a16="http://schemas.microsoft.com/office/drawing/2014/main" id="{F6D75C06-BBAA-099C-EB02-DA0B569F0B4C}"/>
              </a:ext>
            </a:extLst>
          </p:cNvPr>
          <p:cNvGraphicFramePr>
            <a:graphicFrameLocks noGrp="1"/>
          </p:cNvGraphicFramePr>
          <p:nvPr>
            <p:extLst>
              <p:ext uri="{D42A27DB-BD31-4B8C-83A1-F6EECF244321}">
                <p14:modId xmlns:p14="http://schemas.microsoft.com/office/powerpoint/2010/main" val="3246656633"/>
              </p:ext>
            </p:extLst>
          </p:nvPr>
        </p:nvGraphicFramePr>
        <p:xfrm>
          <a:off x="317014" y="992576"/>
          <a:ext cx="11167353" cy="395947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484753">
                <a:tc>
                  <a:txBody>
                    <a:bodyPr/>
                    <a:lstStyle/>
                    <a:p>
                      <a:r>
                        <a:rPr lang="en-GB" sz="1600"/>
                        <a:t>Data source</a:t>
                      </a:r>
                    </a:p>
                  </a:txBody>
                  <a:tcPr>
                    <a:solidFill>
                      <a:srgbClr val="006965"/>
                    </a:solidFill>
                  </a:tcPr>
                </a:tc>
                <a:tc>
                  <a:txBody>
                    <a:bodyPr/>
                    <a:lstStyle/>
                    <a:p>
                      <a:r>
                        <a:rPr lang="en-GB" sz="1600"/>
                        <a:t>Limitations</a:t>
                      </a:r>
                    </a:p>
                  </a:txBody>
                  <a:tcPr>
                    <a:solidFill>
                      <a:srgbClr val="006965"/>
                    </a:solidFill>
                  </a:tcPr>
                </a:tc>
                <a:extLst>
                  <a:ext uri="{0D108BD9-81ED-4DB2-BD59-A6C34878D82A}">
                    <a16:rowId xmlns:a16="http://schemas.microsoft.com/office/drawing/2014/main" val="1793083006"/>
                  </a:ext>
                </a:extLst>
              </a:tr>
              <a:tr h="597640">
                <a:tc>
                  <a:txBody>
                    <a:bodyPr/>
                    <a:lstStyle/>
                    <a:p>
                      <a:r>
                        <a:rPr lang="en-GB" sz="1400" b="1"/>
                        <a:t>Companies House</a:t>
                      </a:r>
                      <a:endParaRPr lang="en-GB" sz="140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Data is sourced from the information that companies submit to Companies House. Submitted data is not checked or verified by Companies House. This includes SIC codes, which are chosen by a company to designate which industry they are active in. A company is expected to choose an appropriate SIC code, however it may not accurately reflect their business activities. A company can also be both ‘active’ and classified as a dormant company not trading under SIC code 9999 (dormant companies have been removed from analysis in this resource). Companies House figures are also likely to be overestimated as a single parent trading company can register multiple subsidiaries. A company can also be added to the register before it begins trading.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597640">
                <a:tc>
                  <a:txBody>
                    <a:bodyPr/>
                    <a:lstStyle/>
                    <a:p>
                      <a:r>
                        <a:rPr lang="en-GB" sz="1400" b="1"/>
                        <a:t>Claimant Count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a:t>The claimant count is a proxy measure for unemployment.  It is useful because it is produced at a granular geographic level (e.g. ward level) and is timely (produced monthly).  When using claimant count data be aware that not all those who are unemployed will claim unemployment-related benefits.  And not all claimants are unemployed. Some will be working but on low incomes / few hours and therefore will be entitled to claim unemployment-related benefits.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597640">
                <a:tc>
                  <a:txBody>
                    <a:bodyPr/>
                    <a:lstStyle/>
                    <a:p>
                      <a:r>
                        <a:rPr lang="en-GB" sz="1400" b="1"/>
                        <a:t>Estimates of public and private sector employment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a:latin typeface="Calibri" panose="020F0502020204030204" pitchFamily="34" charset="0"/>
                          <a:ea typeface="Times New Roman" panose="02020603050405020304" pitchFamily="18" charset="0"/>
                        </a:rPr>
                        <a:t>Data shown are estimates and should be treated with caution. Public sector employment has been calculated using data for the ‘public administration and defence; compulsory social security’; ‘education’; and ‘human health &amp; social work activities’ Standard Industrial Classification (SIC) code sectors.  As these sectors are broad, data will include some private sector employment.</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069161"/>
                  </a:ext>
                </a:extLst>
              </a:tr>
            </a:tbl>
          </a:graphicData>
        </a:graphic>
      </p:graphicFrame>
    </p:spTree>
    <p:extLst>
      <p:ext uri="{BB962C8B-B14F-4D97-AF65-F5344CB8AC3E}">
        <p14:creationId xmlns:p14="http://schemas.microsoft.com/office/powerpoint/2010/main" val="515154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3C59CE-6F4F-EFDD-03B2-4D2DA33FE4E8}"/>
              </a:ext>
            </a:extLst>
          </p:cNvPr>
          <p:cNvGraphicFramePr>
            <a:graphicFrameLocks noGrp="1"/>
          </p:cNvGraphicFramePr>
          <p:nvPr>
            <p:ph idx="1"/>
            <p:extLst>
              <p:ext uri="{D42A27DB-BD31-4B8C-83A1-F6EECF244321}">
                <p14:modId xmlns:p14="http://schemas.microsoft.com/office/powerpoint/2010/main" val="2486885613"/>
              </p:ext>
            </p:extLst>
          </p:nvPr>
        </p:nvGraphicFramePr>
        <p:xfrm>
          <a:off x="512323" y="1151327"/>
          <a:ext cx="11167353" cy="142963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788317978"/>
                    </a:ext>
                  </a:extLst>
                </a:gridCol>
                <a:gridCol w="8963109">
                  <a:extLst>
                    <a:ext uri="{9D8B030D-6E8A-4147-A177-3AD203B41FA5}">
                      <a16:colId xmlns:a16="http://schemas.microsoft.com/office/drawing/2014/main" val="3098668410"/>
                    </a:ext>
                  </a:extLst>
                </a:gridCol>
              </a:tblGrid>
              <a:tr h="484753">
                <a:tc>
                  <a:txBody>
                    <a:bodyPr/>
                    <a:lstStyle/>
                    <a:p>
                      <a:r>
                        <a:rPr lang="en-GB" sz="1600" dirty="0"/>
                        <a:t>Data source</a:t>
                      </a:r>
                    </a:p>
                  </a:txBody>
                  <a:tcPr>
                    <a:solidFill>
                      <a:srgbClr val="006965"/>
                    </a:solidFill>
                  </a:tcPr>
                </a:tc>
                <a:tc>
                  <a:txBody>
                    <a:bodyPr/>
                    <a:lstStyle/>
                    <a:p>
                      <a:r>
                        <a:rPr lang="en-GB" sz="1600" dirty="0"/>
                        <a:t>Information</a:t>
                      </a:r>
                    </a:p>
                  </a:txBody>
                  <a:tcPr>
                    <a:solidFill>
                      <a:srgbClr val="006965"/>
                    </a:solidFill>
                  </a:tcPr>
                </a:tc>
                <a:extLst>
                  <a:ext uri="{0D108BD9-81ED-4DB2-BD59-A6C34878D82A}">
                    <a16:rowId xmlns:a16="http://schemas.microsoft.com/office/drawing/2014/main" val="1502845589"/>
                  </a:ext>
                </a:extLst>
              </a:tr>
              <a:tr h="597640">
                <a:tc>
                  <a:txBody>
                    <a:bodyPr/>
                    <a:lstStyle/>
                    <a:p>
                      <a:r>
                        <a:rPr lang="en-GB" sz="1400" b="1" dirty="0"/>
                        <a:t>Business profiles</a:t>
                      </a:r>
                      <a:endParaRPr lang="en-GB" sz="1400" dirty="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Businesses selected are mainly those with the highest level of turnover and/or the highest number of employees. The employee size band refers to the company-wide workforce, therefore not all jobs will be Buckinghamshire-based. In addition, some profiles of other ‘typical’ businesses in an area have been profiles, along with some businesses operating within the county’s strategic growth sectors. </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094337"/>
                  </a:ext>
                </a:extLst>
              </a:tr>
            </a:tbl>
          </a:graphicData>
        </a:graphic>
      </p:graphicFrame>
      <p:sp>
        <p:nvSpPr>
          <p:cNvPr id="4" name="Title 3">
            <a:extLst>
              <a:ext uri="{FF2B5EF4-FFF2-40B4-BE49-F238E27FC236}">
                <a16:creationId xmlns:a16="http://schemas.microsoft.com/office/drawing/2014/main" id="{4E2E60E6-8BEF-BD6C-B48D-248D50A3AC39}"/>
              </a:ext>
            </a:extLst>
          </p:cNvPr>
          <p:cNvSpPr txBox="1">
            <a:spLocks noGrp="1"/>
          </p:cNvSpPr>
          <p:nvPr>
            <p:ph type="title"/>
          </p:nvPr>
        </p:nvSpPr>
        <p:spPr>
          <a:xfrm>
            <a:off x="385714" y="325927"/>
            <a:ext cx="10515600" cy="480131"/>
          </a:xfrm>
          <a:prstGeom prst="rect">
            <a:avLst/>
          </a:prstGeom>
          <a:noFill/>
        </p:spPr>
        <p:txBody>
          <a:bodyPr wrap="square" rtlCol="0">
            <a:spAutoFit/>
          </a:bodyPr>
          <a:lstStyle/>
          <a:p>
            <a:r>
              <a:rPr lang="en-GB" sz="2800" b="1" dirty="0">
                <a:solidFill>
                  <a:srgbClr val="006965"/>
                </a:solidFill>
                <a:latin typeface="+mn-lt"/>
              </a:rPr>
              <a:t>Other information</a:t>
            </a:r>
          </a:p>
        </p:txBody>
      </p:sp>
    </p:spTree>
    <p:extLst>
      <p:ext uri="{BB962C8B-B14F-4D97-AF65-F5344CB8AC3E}">
        <p14:creationId xmlns:p14="http://schemas.microsoft.com/office/powerpoint/2010/main" val="424590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8108-C7E4-965B-931C-CE63B6B18B02}"/>
              </a:ext>
            </a:extLst>
          </p:cNvPr>
          <p:cNvSpPr>
            <a:spLocks noGrp="1"/>
          </p:cNvSpPr>
          <p:nvPr>
            <p:ph type="title"/>
          </p:nvPr>
        </p:nvSpPr>
        <p:spPr>
          <a:xfrm>
            <a:off x="574996" y="329615"/>
            <a:ext cx="10515600" cy="851486"/>
          </a:xfrm>
        </p:spPr>
        <p:txBody>
          <a:bodyPr/>
          <a:lstStyle/>
          <a:p>
            <a:r>
              <a:rPr lang="en-GB" b="1">
                <a:solidFill>
                  <a:srgbClr val="006965"/>
                </a:solidFill>
                <a:latin typeface="+mn-lt"/>
              </a:rPr>
              <a:t>Key statistics</a:t>
            </a:r>
          </a:p>
        </p:txBody>
      </p:sp>
      <p:graphicFrame>
        <p:nvGraphicFramePr>
          <p:cNvPr id="4" name="Table 4">
            <a:extLst>
              <a:ext uri="{FF2B5EF4-FFF2-40B4-BE49-F238E27FC236}">
                <a16:creationId xmlns:a16="http://schemas.microsoft.com/office/drawing/2014/main" id="{AE46E3AF-5FDD-49AD-CCF0-42758702F1FB}"/>
              </a:ext>
            </a:extLst>
          </p:cNvPr>
          <p:cNvGraphicFramePr>
            <a:graphicFrameLocks noGrp="1"/>
          </p:cNvGraphicFramePr>
          <p:nvPr>
            <p:ph idx="1"/>
            <p:extLst>
              <p:ext uri="{D42A27DB-BD31-4B8C-83A1-F6EECF244321}">
                <p14:modId xmlns:p14="http://schemas.microsoft.com/office/powerpoint/2010/main" val="2236980594"/>
              </p:ext>
            </p:extLst>
          </p:nvPr>
        </p:nvGraphicFramePr>
        <p:xfrm>
          <a:off x="574996" y="1280745"/>
          <a:ext cx="11042008" cy="4582160"/>
        </p:xfrm>
        <a:graphic>
          <a:graphicData uri="http://schemas.openxmlformats.org/drawingml/2006/table">
            <a:tbl>
              <a:tblPr firstRow="1" bandRow="1">
                <a:tableStyleId>{F5AB1C69-6EDB-4FF4-983F-18BD219EF322}</a:tableStyleId>
              </a:tblPr>
              <a:tblGrid>
                <a:gridCol w="2833878">
                  <a:extLst>
                    <a:ext uri="{9D8B030D-6E8A-4147-A177-3AD203B41FA5}">
                      <a16:colId xmlns:a16="http://schemas.microsoft.com/office/drawing/2014/main" val="4183538264"/>
                    </a:ext>
                  </a:extLst>
                </a:gridCol>
                <a:gridCol w="1641626">
                  <a:extLst>
                    <a:ext uri="{9D8B030D-6E8A-4147-A177-3AD203B41FA5}">
                      <a16:colId xmlns:a16="http://schemas.microsoft.com/office/drawing/2014/main" val="715213719"/>
                    </a:ext>
                  </a:extLst>
                </a:gridCol>
                <a:gridCol w="1641626">
                  <a:extLst>
                    <a:ext uri="{9D8B030D-6E8A-4147-A177-3AD203B41FA5}">
                      <a16:colId xmlns:a16="http://schemas.microsoft.com/office/drawing/2014/main" val="1566534710"/>
                    </a:ext>
                  </a:extLst>
                </a:gridCol>
                <a:gridCol w="1641626">
                  <a:extLst>
                    <a:ext uri="{9D8B030D-6E8A-4147-A177-3AD203B41FA5}">
                      <a16:colId xmlns:a16="http://schemas.microsoft.com/office/drawing/2014/main" val="2852751093"/>
                    </a:ext>
                  </a:extLst>
                </a:gridCol>
                <a:gridCol w="1641626">
                  <a:extLst>
                    <a:ext uri="{9D8B030D-6E8A-4147-A177-3AD203B41FA5}">
                      <a16:colId xmlns:a16="http://schemas.microsoft.com/office/drawing/2014/main" val="3050677871"/>
                    </a:ext>
                  </a:extLst>
                </a:gridCol>
                <a:gridCol w="1641626">
                  <a:extLst>
                    <a:ext uri="{9D8B030D-6E8A-4147-A177-3AD203B41FA5}">
                      <a16:colId xmlns:a16="http://schemas.microsoft.com/office/drawing/2014/main" val="3036050046"/>
                    </a:ext>
                  </a:extLst>
                </a:gridCol>
              </a:tblGrid>
              <a:tr h="370840">
                <a:tc>
                  <a:txBody>
                    <a:bodyPr/>
                    <a:lstStyle/>
                    <a:p>
                      <a:endParaRPr lang="en-GB" sz="1200"/>
                    </a:p>
                  </a:txBody>
                  <a:tcPr>
                    <a:solidFill>
                      <a:srgbClr val="006965"/>
                    </a:solidFill>
                  </a:tcPr>
                </a:tc>
                <a:tc>
                  <a:txBody>
                    <a:bodyPr/>
                    <a:lstStyle/>
                    <a:p>
                      <a:pPr algn="ctr"/>
                      <a:r>
                        <a:rPr lang="en-GB" sz="1200"/>
                        <a:t>Totteridge &amp; </a:t>
                      </a:r>
                      <a:r>
                        <a:rPr lang="en-GB" sz="1200" err="1"/>
                        <a:t>Bowerdean</a:t>
                      </a:r>
                      <a:endParaRPr lang="en-GB" sz="1200"/>
                    </a:p>
                  </a:txBody>
                  <a:tcPr>
                    <a:solidFill>
                      <a:srgbClr val="006965"/>
                    </a:solidFill>
                  </a:tcPr>
                </a:tc>
                <a:tc>
                  <a:txBody>
                    <a:bodyPr/>
                    <a:lstStyle/>
                    <a:p>
                      <a:pPr algn="ctr"/>
                      <a:r>
                        <a:rPr lang="en-GB" sz="1200"/>
                        <a:t>Buckinghamshire</a:t>
                      </a:r>
                    </a:p>
                  </a:txBody>
                  <a:tcPr>
                    <a:solidFill>
                      <a:srgbClr val="006965"/>
                    </a:solidFill>
                  </a:tcPr>
                </a:tc>
                <a:tc>
                  <a:txBody>
                    <a:bodyPr/>
                    <a:lstStyle/>
                    <a:p>
                      <a:pPr algn="ctr"/>
                      <a:r>
                        <a:rPr lang="en-GB" sz="1200"/>
                        <a:t>England</a:t>
                      </a:r>
                    </a:p>
                  </a:txBody>
                  <a:tcPr>
                    <a:solidFill>
                      <a:srgbClr val="006965"/>
                    </a:solidFill>
                  </a:tcPr>
                </a:tc>
                <a:tc>
                  <a:txBody>
                    <a:bodyPr/>
                    <a:lstStyle/>
                    <a:p>
                      <a:pPr algn="ctr"/>
                      <a:r>
                        <a:rPr lang="en-GB" sz="1200">
                          <a:solidFill>
                            <a:schemeClr val="bg1"/>
                          </a:solidFill>
                        </a:rPr>
                        <a:t>Ward v Bucks average </a:t>
                      </a:r>
                    </a:p>
                  </a:txBody>
                  <a:tcPr>
                    <a:solidFill>
                      <a:srgbClr val="006965"/>
                    </a:solidFill>
                  </a:tcPr>
                </a:tc>
                <a:tc>
                  <a:txBody>
                    <a:bodyPr/>
                    <a:lstStyle/>
                    <a:p>
                      <a:pPr algn="ctr"/>
                      <a:r>
                        <a:rPr lang="en-GB" sz="1200"/>
                        <a:t>Rank (of all 49 Buckinghamshire  wards)</a:t>
                      </a:r>
                    </a:p>
                  </a:txBody>
                  <a:tcPr>
                    <a:solidFill>
                      <a:srgbClr val="006965"/>
                    </a:solidFill>
                  </a:tcPr>
                </a:tc>
                <a:extLst>
                  <a:ext uri="{0D108BD9-81ED-4DB2-BD59-A6C34878D82A}">
                    <a16:rowId xmlns:a16="http://schemas.microsoft.com/office/drawing/2014/main" val="782211982"/>
                  </a:ext>
                </a:extLst>
              </a:tr>
              <a:tr h="370840">
                <a:tc>
                  <a:txBody>
                    <a:bodyPr/>
                    <a:lstStyle/>
                    <a:p>
                      <a:r>
                        <a:rPr lang="en-GB" sz="1200"/>
                        <a:t>Employment rate </a:t>
                      </a:r>
                      <a:r>
                        <a:rPr lang="en-GB" sz="1100" i="1"/>
                        <a:t>(no. of working-age residents in employment / no. of working age residents – excluding students)</a:t>
                      </a:r>
                      <a:endParaRPr lang="en-GB" sz="1200" i="1"/>
                    </a:p>
                  </a:txBody>
                  <a:tcPr/>
                </a:tc>
                <a:tc>
                  <a:txBody>
                    <a:bodyPr/>
                    <a:lstStyle/>
                    <a:p>
                      <a:pPr algn="ctr"/>
                      <a:r>
                        <a:rPr lang="en-GB" sz="1200" dirty="0"/>
                        <a:t>77%</a:t>
                      </a:r>
                    </a:p>
                  </a:txBody>
                  <a:tcPr/>
                </a:tc>
                <a:tc>
                  <a:txBody>
                    <a:bodyPr/>
                    <a:lstStyle/>
                    <a:p>
                      <a:pPr algn="ctr"/>
                      <a:r>
                        <a:rPr lang="en-GB" sz="1200"/>
                        <a:t>81%</a:t>
                      </a:r>
                    </a:p>
                  </a:txBody>
                  <a:tcPr/>
                </a:tc>
                <a:tc>
                  <a:txBody>
                    <a:bodyPr/>
                    <a:lstStyle/>
                    <a:p>
                      <a:pPr algn="ctr"/>
                      <a:r>
                        <a:rPr lang="en-GB" sz="1200"/>
                        <a:t>77%</a:t>
                      </a:r>
                    </a:p>
                  </a:txBody>
                  <a:tcPr/>
                </a:tc>
                <a:tc>
                  <a:txBody>
                    <a:bodyPr/>
                    <a:lstStyle/>
                    <a:p>
                      <a:pPr algn="ctr"/>
                      <a:r>
                        <a:rPr lang="en-GB" sz="1200" dirty="0">
                          <a:solidFill>
                            <a:schemeClr val="bg1"/>
                          </a:solidFill>
                        </a:rPr>
                        <a:t>-4 percentage points</a:t>
                      </a:r>
                    </a:p>
                  </a:txBody>
                  <a:tcPr>
                    <a:solidFill>
                      <a:srgbClr val="FF0000"/>
                    </a:solidFill>
                  </a:tcPr>
                </a:tc>
                <a:tc>
                  <a:txBody>
                    <a:bodyPr/>
                    <a:lstStyle/>
                    <a:p>
                      <a:pPr algn="ctr"/>
                      <a:r>
                        <a:rPr lang="en-GB" sz="1200"/>
                        <a:t>47</a:t>
                      </a:r>
                      <a:r>
                        <a:rPr lang="en-GB" sz="1200" baseline="30000"/>
                        <a:t>th</a:t>
                      </a:r>
                      <a:r>
                        <a:rPr lang="en-GB" sz="1200"/>
                        <a:t> </a:t>
                      </a:r>
                      <a:endParaRPr lang="en-GB" sz="1200" dirty="0"/>
                    </a:p>
                  </a:txBody>
                  <a:tcPr/>
                </a:tc>
                <a:extLst>
                  <a:ext uri="{0D108BD9-81ED-4DB2-BD59-A6C34878D82A}">
                    <a16:rowId xmlns:a16="http://schemas.microsoft.com/office/drawing/2014/main" val="301074839"/>
                  </a:ext>
                </a:extLst>
              </a:tr>
              <a:tr h="370840">
                <a:tc>
                  <a:txBody>
                    <a:bodyPr/>
                    <a:lstStyle/>
                    <a:p>
                      <a:r>
                        <a:rPr lang="en-GB" sz="1200"/>
                        <a:t>Unemployment rate </a:t>
                      </a:r>
                      <a:r>
                        <a:rPr lang="en-GB" sz="1100" i="1"/>
                        <a:t>(no. of working-age residents who are unemployed / no. of working age residents who are economically active – i.e. employed or unemployed)</a:t>
                      </a:r>
                      <a:endParaRPr lang="en-GB" sz="1200" i="1"/>
                    </a:p>
                  </a:txBody>
                  <a:tcPr/>
                </a:tc>
                <a:tc>
                  <a:txBody>
                    <a:bodyPr/>
                    <a:lstStyle/>
                    <a:p>
                      <a:pPr algn="ctr"/>
                      <a:r>
                        <a:rPr lang="en-GB" sz="1200"/>
                        <a:t>6.8%</a:t>
                      </a:r>
                    </a:p>
                  </a:txBody>
                  <a:tcPr/>
                </a:tc>
                <a:tc>
                  <a:txBody>
                    <a:bodyPr/>
                    <a:lstStyle/>
                    <a:p>
                      <a:pPr algn="ctr"/>
                      <a:r>
                        <a:rPr lang="en-GB" sz="1200"/>
                        <a:t>4.4%</a:t>
                      </a:r>
                    </a:p>
                  </a:txBody>
                  <a:tcPr/>
                </a:tc>
                <a:tc>
                  <a:txBody>
                    <a:bodyPr/>
                    <a:lstStyle/>
                    <a:p>
                      <a:pPr algn="ctr"/>
                      <a:r>
                        <a:rPr lang="en-GB" sz="1200"/>
                        <a:t>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+2.4 percentage points</a:t>
                      </a:r>
                    </a:p>
                  </a:txBody>
                  <a:tcPr>
                    <a:solidFill>
                      <a:srgbClr val="FF0000"/>
                    </a:solidFill>
                  </a:tcPr>
                </a:tc>
                <a:tc>
                  <a:txBody>
                    <a:bodyPr/>
                    <a:lstStyle/>
                    <a:p>
                      <a:pPr algn="ctr"/>
                      <a:r>
                        <a:rPr lang="en-GB" sz="1200" dirty="0"/>
                        <a:t>3</a:t>
                      </a:r>
                      <a:r>
                        <a:rPr lang="en-GB" sz="1200" baseline="30000" dirty="0"/>
                        <a:t>rd</a:t>
                      </a:r>
                      <a:r>
                        <a:rPr lang="en-GB" sz="1200" dirty="0"/>
                        <a:t> </a:t>
                      </a:r>
                    </a:p>
                  </a:txBody>
                  <a:tcPr/>
                </a:tc>
                <a:extLst>
                  <a:ext uri="{0D108BD9-81ED-4DB2-BD59-A6C34878D82A}">
                    <a16:rowId xmlns:a16="http://schemas.microsoft.com/office/drawing/2014/main" val="530857292"/>
                  </a:ext>
                </a:extLst>
              </a:tr>
              <a:tr h="370840">
                <a:tc>
                  <a:txBody>
                    <a:bodyPr/>
                    <a:lstStyle/>
                    <a:p>
                      <a:r>
                        <a:rPr lang="en-GB" sz="1200"/>
                        <a:t>Claimant count rate</a:t>
                      </a:r>
                      <a:r>
                        <a:rPr lang="en-GB" sz="1200" baseline="30000"/>
                        <a:t>1 </a:t>
                      </a:r>
                      <a:r>
                        <a:rPr lang="en-GB" sz="1200"/>
                        <a:t> </a:t>
                      </a:r>
                      <a:r>
                        <a:rPr lang="en-GB" sz="1100" i="1"/>
                        <a:t>(no. of claimants / working age population) </a:t>
                      </a:r>
                      <a:endParaRPr lang="en-GB" sz="1200" i="1"/>
                    </a:p>
                  </a:txBody>
                  <a:tcPr/>
                </a:tc>
                <a:tc>
                  <a:txBody>
                    <a:bodyPr/>
                    <a:lstStyle/>
                    <a:p>
                      <a:pPr algn="ctr"/>
                      <a:r>
                        <a:rPr lang="en-GB" sz="1200"/>
                        <a:t>4.8%</a:t>
                      </a:r>
                    </a:p>
                  </a:txBody>
                  <a:tcPr/>
                </a:tc>
                <a:tc>
                  <a:txBody>
                    <a:bodyPr/>
                    <a:lstStyle/>
                    <a:p>
                      <a:pPr algn="ctr"/>
                      <a:r>
                        <a:rPr lang="en-GB" sz="1200"/>
                        <a:t>2.6%</a:t>
                      </a:r>
                    </a:p>
                  </a:txBody>
                  <a:tcPr/>
                </a:tc>
                <a:tc>
                  <a:txBody>
                    <a:bodyPr/>
                    <a:lstStyle/>
                    <a:p>
                      <a:pPr algn="ctr"/>
                      <a:r>
                        <a:rPr lang="en-GB" sz="1200"/>
                        <a:t>3.8%</a:t>
                      </a:r>
                    </a:p>
                  </a:txBody>
                  <a:tcPr/>
                </a:tc>
                <a:tc>
                  <a:txBody>
                    <a:bodyPr/>
                    <a:lstStyle/>
                    <a:p>
                      <a:pPr algn="ctr"/>
                      <a:r>
                        <a:rPr lang="en-GB" sz="1200" dirty="0">
                          <a:solidFill>
                            <a:schemeClr val="bg1"/>
                          </a:solidFill>
                        </a:rPr>
                        <a:t>+2.2 percentage points</a:t>
                      </a:r>
                    </a:p>
                  </a:txBody>
                  <a:tcPr>
                    <a:solidFill>
                      <a:srgbClr val="FF0000"/>
                    </a:solidFill>
                  </a:tcPr>
                </a:tc>
                <a:tc>
                  <a:txBody>
                    <a:bodyPr/>
                    <a:lstStyle/>
                    <a:p>
                      <a:pPr algn="ctr"/>
                      <a:r>
                        <a:rPr lang="en-GB" sz="1200" dirty="0"/>
                        <a:t>3</a:t>
                      </a:r>
                      <a:r>
                        <a:rPr lang="en-GB" sz="1200" baseline="30000" dirty="0"/>
                        <a:t>rd</a:t>
                      </a:r>
                      <a:r>
                        <a:rPr lang="en-GB" sz="1200" dirty="0"/>
                        <a:t> </a:t>
                      </a:r>
                    </a:p>
                  </a:txBody>
                  <a:tcPr/>
                </a:tc>
                <a:extLst>
                  <a:ext uri="{0D108BD9-81ED-4DB2-BD59-A6C34878D82A}">
                    <a16:rowId xmlns:a16="http://schemas.microsoft.com/office/drawing/2014/main" val="626522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never worked or long-term unemployed</a:t>
                      </a:r>
                    </a:p>
                  </a:txBody>
                  <a:tcPr/>
                </a:tc>
                <a:tc>
                  <a:txBody>
                    <a:bodyPr/>
                    <a:lstStyle/>
                    <a:p>
                      <a:pPr algn="ctr"/>
                      <a:r>
                        <a:rPr lang="en-GB" sz="1200" dirty="0"/>
                        <a:t>9%</a:t>
                      </a:r>
                    </a:p>
                  </a:txBody>
                  <a:tcPr/>
                </a:tc>
                <a:tc>
                  <a:txBody>
                    <a:bodyPr/>
                    <a:lstStyle/>
                    <a:p>
                      <a:pPr algn="ctr"/>
                      <a:r>
                        <a:rPr lang="en-GB" sz="1200" dirty="0"/>
                        <a:t>5%</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+4 percentage points</a:t>
                      </a:r>
                    </a:p>
                  </a:txBody>
                  <a:tcPr>
                    <a:solidFill>
                      <a:srgbClr val="FF0000"/>
                    </a:solidFill>
                  </a:tcPr>
                </a:tc>
                <a:tc>
                  <a:txBody>
                    <a:bodyPr/>
                    <a:lstStyle/>
                    <a:p>
                      <a:pPr algn="ctr"/>
                      <a:r>
                        <a:rPr lang="en-GB" sz="1200" dirty="0"/>
                        <a:t>2</a:t>
                      </a:r>
                      <a:r>
                        <a:rPr lang="en-GB" sz="1200" baseline="30000" dirty="0"/>
                        <a:t>nd</a:t>
                      </a:r>
                      <a:r>
                        <a:rPr lang="en-GB" sz="1200" dirty="0"/>
                        <a:t> </a:t>
                      </a:r>
                    </a:p>
                  </a:txBody>
                  <a:tcPr/>
                </a:tc>
                <a:extLst>
                  <a:ext uri="{0D108BD9-81ED-4DB2-BD59-A6C34878D82A}">
                    <a16:rowId xmlns:a16="http://schemas.microsoft.com/office/drawing/2014/main" val="3176933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employed in routine occupations </a:t>
                      </a:r>
                    </a:p>
                  </a:txBody>
                  <a:tcPr/>
                </a:tc>
                <a:tc>
                  <a:txBody>
                    <a:bodyPr/>
                    <a:lstStyle/>
                    <a:p>
                      <a:pPr algn="ctr"/>
                      <a:r>
                        <a:rPr lang="en-GB" sz="1200" dirty="0"/>
                        <a:t>10%</a:t>
                      </a:r>
                    </a:p>
                  </a:txBody>
                  <a:tcPr/>
                </a:tc>
                <a:tc>
                  <a:txBody>
                    <a:bodyPr/>
                    <a:lstStyle/>
                    <a:p>
                      <a:pPr algn="ctr"/>
                      <a:r>
                        <a:rPr lang="en-GB" sz="1200" dirty="0"/>
                        <a:t>8%</a:t>
                      </a:r>
                    </a:p>
                  </a:txBody>
                  <a:tcPr/>
                </a:tc>
                <a:tc>
                  <a:txBody>
                    <a:bodyPr/>
                    <a:lstStyle/>
                    <a:p>
                      <a:pPr algn="ctr"/>
                      <a:r>
                        <a:rPr lang="en-GB" sz="1200" dirty="0"/>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percentage points</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6</a:t>
                      </a:r>
                      <a:r>
                        <a:rPr lang="en-GB" sz="1200" baseline="30000" dirty="0"/>
                        <a:t>th</a:t>
                      </a:r>
                      <a:r>
                        <a:rPr lang="en-GB" sz="1200" dirty="0"/>
                        <a:t> </a:t>
                      </a:r>
                    </a:p>
                  </a:txBody>
                  <a:tcPr/>
                </a:tc>
                <a:extLst>
                  <a:ext uri="{0D108BD9-81ED-4DB2-BD59-A6C34878D82A}">
                    <a16:rowId xmlns:a16="http://schemas.microsoft.com/office/drawing/2014/main" val="9701993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with below Level 2 qualifications </a:t>
                      </a:r>
                    </a:p>
                  </a:txBody>
                  <a:tcPr/>
                </a:tc>
                <a:tc>
                  <a:txBody>
                    <a:bodyPr/>
                    <a:lstStyle/>
                    <a:p>
                      <a:pPr algn="ctr"/>
                      <a:r>
                        <a:rPr lang="en-GB" sz="1200" dirty="0"/>
                        <a:t>25%</a:t>
                      </a:r>
                    </a:p>
                  </a:txBody>
                  <a:tcPr/>
                </a:tc>
                <a:tc>
                  <a:txBody>
                    <a:bodyPr/>
                    <a:lstStyle/>
                    <a:p>
                      <a:pPr algn="ctr"/>
                      <a:r>
                        <a:rPr lang="en-GB" sz="1200" dirty="0"/>
                        <a:t>18%</a:t>
                      </a:r>
                    </a:p>
                  </a:txBody>
                  <a:tcPr/>
                </a:tc>
                <a:tc>
                  <a:txBody>
                    <a:bodyPr/>
                    <a:lstStyle/>
                    <a:p>
                      <a:pPr algn="ctr"/>
                      <a:r>
                        <a:rPr lang="en-GB" sz="12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+7 </a:t>
                      </a:r>
                      <a:r>
                        <a:rPr lang="en-GB" sz="1200" dirty="0">
                          <a:solidFill>
                            <a:schemeClr val="bg1"/>
                          </a:solidFill>
                        </a:rPr>
                        <a:t>percentage points</a:t>
                      </a:r>
                    </a:p>
                  </a:txBody>
                  <a:tcPr>
                    <a:solidFill>
                      <a:srgbClr val="FF0000"/>
                    </a:solidFill>
                  </a:tcPr>
                </a:tc>
                <a:tc>
                  <a:txBody>
                    <a:bodyPr/>
                    <a:lstStyle/>
                    <a:p>
                      <a:pPr algn="ctr"/>
                      <a:r>
                        <a:rPr lang="en-GB" sz="1200" dirty="0"/>
                        <a:t>5</a:t>
                      </a:r>
                      <a:r>
                        <a:rPr lang="en-GB" sz="1200" baseline="30000" dirty="0"/>
                        <a:t>th</a:t>
                      </a:r>
                      <a:r>
                        <a:rPr lang="en-GB" sz="1200" dirty="0"/>
                        <a:t> </a:t>
                      </a:r>
                    </a:p>
                  </a:txBody>
                  <a:tcPr/>
                </a:tc>
                <a:extLst>
                  <a:ext uri="{0D108BD9-81ED-4DB2-BD59-A6C34878D82A}">
                    <a16:rowId xmlns:a16="http://schemas.microsoft.com/office/drawing/2014/main" val="4278614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not in good health </a:t>
                      </a:r>
                    </a:p>
                  </a:txBody>
                  <a:tcPr/>
                </a:tc>
                <a:tc>
                  <a:txBody>
                    <a:bodyPr/>
                    <a:lstStyle/>
                    <a:p>
                      <a:pPr algn="ctr"/>
                      <a:r>
                        <a:rPr lang="en-GB" sz="1200"/>
                        <a:t>14%</a:t>
                      </a:r>
                    </a:p>
                  </a:txBody>
                  <a:tcPr/>
                </a:tc>
                <a:tc>
                  <a:txBody>
                    <a:bodyPr/>
                    <a:lstStyle/>
                    <a:p>
                      <a:pPr algn="ctr"/>
                      <a:r>
                        <a:rPr lang="en-GB" sz="1200"/>
                        <a:t>11%</a:t>
                      </a:r>
                    </a:p>
                  </a:txBody>
                  <a:tcPr/>
                </a:tc>
                <a:tc>
                  <a:txBody>
                    <a:bodyPr/>
                    <a:lstStyle/>
                    <a:p>
                      <a:pPr algn="ctr"/>
                      <a:r>
                        <a:rPr lang="en-GB" sz="1200"/>
                        <a:t>15%</a:t>
                      </a:r>
                    </a:p>
                  </a:txBody>
                  <a:tcPr/>
                </a:tc>
                <a:tc>
                  <a:txBody>
                    <a:bodyPr/>
                    <a:lstStyle/>
                    <a:p>
                      <a:pPr algn="ctr"/>
                      <a:r>
                        <a:rPr lang="en-GB" sz="1200">
                          <a:solidFill>
                            <a:schemeClr val="bg1"/>
                          </a:solidFill>
                        </a:rPr>
                        <a:t>+3 percentage </a:t>
                      </a:r>
                      <a:r>
                        <a:rPr lang="en-GB" sz="1200" dirty="0">
                          <a:solidFill>
                            <a:schemeClr val="bg1"/>
                          </a:solidFill>
                        </a:rPr>
                        <a:t>points</a:t>
                      </a:r>
                    </a:p>
                  </a:txBody>
                  <a:tcPr>
                    <a:solidFill>
                      <a:srgbClr val="FF0000"/>
                    </a:solidFill>
                  </a:tcPr>
                </a:tc>
                <a:tc>
                  <a:txBody>
                    <a:bodyPr/>
                    <a:lstStyle/>
                    <a:p>
                      <a:pPr algn="ctr"/>
                      <a:r>
                        <a:rPr lang="en-GB" sz="1200" dirty="0"/>
                        <a:t>5</a:t>
                      </a:r>
                      <a:r>
                        <a:rPr lang="en-GB" sz="1200" baseline="30000" dirty="0"/>
                        <a:t>th</a:t>
                      </a:r>
                      <a:r>
                        <a:rPr lang="en-GB" sz="1200" dirty="0"/>
                        <a:t> </a:t>
                      </a:r>
                    </a:p>
                  </a:txBody>
                  <a:tcPr/>
                </a:tc>
                <a:extLst>
                  <a:ext uri="{0D108BD9-81ED-4DB2-BD59-A6C34878D82A}">
                    <a16:rowId xmlns:a16="http://schemas.microsoft.com/office/drawing/2014/main" val="20834461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Under 5s per childcare place</a:t>
                      </a:r>
                      <a:r>
                        <a:rPr lang="en-GB" sz="1200" baseline="30000"/>
                        <a:t>2</a:t>
                      </a:r>
                      <a:endParaRPr lang="en-GB" sz="1200"/>
                    </a:p>
                  </a:txBody>
                  <a:tcPr/>
                </a:tc>
                <a:tc>
                  <a:txBody>
                    <a:bodyPr/>
                    <a:lstStyle/>
                    <a:p>
                      <a:pPr algn="ctr"/>
                      <a:r>
                        <a:rPr lang="en-GB" sz="1200"/>
                        <a:t>17</a:t>
                      </a:r>
                      <a:endParaRPr lang="en-GB" sz="1200" dirty="0"/>
                    </a:p>
                  </a:txBody>
                  <a:tcPr/>
                </a:tc>
                <a:tc>
                  <a:txBody>
                    <a:bodyPr/>
                    <a:lstStyle/>
                    <a:p>
                      <a:pPr algn="ctr"/>
                      <a:r>
                        <a:rPr lang="en-GB" sz="1200"/>
                        <a:t>3</a:t>
                      </a:r>
                      <a:endParaRPr lang="en-GB" sz="1200" dirty="0"/>
                    </a:p>
                  </a:txBody>
                  <a:tcPr/>
                </a:tc>
                <a:tc>
                  <a:txBody>
                    <a:bodyPr/>
                    <a:lstStyle/>
                    <a:p>
                      <a:pPr algn="ctr"/>
                      <a:r>
                        <a:rPr lang="en-GB" sz="1200" dirty="0"/>
                        <a:t>4</a:t>
                      </a:r>
                    </a:p>
                  </a:txBody>
                  <a:tcPr/>
                </a:tc>
                <a:tc>
                  <a:txBody>
                    <a:bodyPr/>
                    <a:lstStyle/>
                    <a:p>
                      <a:pPr algn="ctr"/>
                      <a:r>
                        <a:rPr lang="en-GB" sz="1200">
                          <a:solidFill>
                            <a:schemeClr val="bg1"/>
                          </a:solidFill>
                        </a:rPr>
                        <a:t>+14</a:t>
                      </a:r>
                      <a:endParaRPr lang="en-GB" sz="1200" dirty="0">
                        <a:solidFill>
                          <a:schemeClr val="bg1"/>
                        </a:solidFill>
                      </a:endParaRPr>
                    </a:p>
                  </a:txBody>
                  <a:tcPr>
                    <a:solidFill>
                      <a:srgbClr val="FF0000"/>
                    </a:solidFill>
                  </a:tcPr>
                </a:tc>
                <a:tc>
                  <a:txBody>
                    <a:bodyPr/>
                    <a:lstStyle/>
                    <a:p>
                      <a:pPr algn="ctr"/>
                      <a:r>
                        <a:rPr lang="en-GB" sz="1200" dirty="0"/>
                        <a:t>48</a:t>
                      </a:r>
                      <a:r>
                        <a:rPr lang="en-GB" sz="1200" baseline="30000" dirty="0"/>
                        <a:t>th</a:t>
                      </a:r>
                      <a:r>
                        <a:rPr lang="en-GB" sz="1200" dirty="0"/>
                        <a:t> *</a:t>
                      </a:r>
                    </a:p>
                  </a:txBody>
                  <a:tcPr/>
                </a:tc>
                <a:extLst>
                  <a:ext uri="{0D108BD9-81ED-4DB2-BD59-A6C34878D82A}">
                    <a16:rowId xmlns:a16="http://schemas.microsoft.com/office/drawing/2014/main" val="3192992154"/>
                  </a:ext>
                </a:extLst>
              </a:tr>
            </a:tbl>
          </a:graphicData>
        </a:graphic>
      </p:graphicFrame>
      <p:sp>
        <p:nvSpPr>
          <p:cNvPr id="5" name="TextBox 4">
            <a:extLst>
              <a:ext uri="{FF2B5EF4-FFF2-40B4-BE49-F238E27FC236}">
                <a16:creationId xmlns:a16="http://schemas.microsoft.com/office/drawing/2014/main" id="{A0416762-F08D-0EA6-1DC9-BB5258BF450D}"/>
              </a:ext>
            </a:extLst>
          </p:cNvPr>
          <p:cNvSpPr txBox="1"/>
          <p:nvPr/>
        </p:nvSpPr>
        <p:spPr>
          <a:xfrm>
            <a:off x="501978" y="6066718"/>
            <a:ext cx="6094428" cy="276999"/>
          </a:xfrm>
          <a:prstGeom prst="rect">
            <a:avLst/>
          </a:prstGeom>
          <a:noFill/>
        </p:spPr>
        <p:txBody>
          <a:bodyPr wrap="square">
            <a:spAutoFit/>
          </a:bodyPr>
          <a:lstStyle/>
          <a:p>
            <a:r>
              <a:rPr lang="en-GB" sz="1200" dirty="0"/>
              <a:t>All data from Census 2021, ONS, unless otherwise stated</a:t>
            </a:r>
          </a:p>
        </p:txBody>
      </p:sp>
      <p:sp>
        <p:nvSpPr>
          <p:cNvPr id="7" name="TextBox 6">
            <a:extLst>
              <a:ext uri="{FF2B5EF4-FFF2-40B4-BE49-F238E27FC236}">
                <a16:creationId xmlns:a16="http://schemas.microsoft.com/office/drawing/2014/main" id="{128F75FE-7E0D-243A-A8E2-720188429C9E}"/>
              </a:ext>
            </a:extLst>
          </p:cNvPr>
          <p:cNvSpPr txBox="1"/>
          <p:nvPr/>
        </p:nvSpPr>
        <p:spPr>
          <a:xfrm>
            <a:off x="5595594" y="5989775"/>
            <a:ext cx="6094428" cy="461665"/>
          </a:xfrm>
          <a:prstGeom prst="rect">
            <a:avLst/>
          </a:prstGeom>
          <a:noFill/>
        </p:spPr>
        <p:txBody>
          <a:bodyPr wrap="square">
            <a:spAutoFit/>
          </a:bodyPr>
          <a:lstStyle/>
          <a:p>
            <a:pPr algn="r"/>
            <a:r>
              <a:rPr lang="en-GB" sz="1200" baseline="30000"/>
              <a:t>1 </a:t>
            </a:r>
            <a:r>
              <a:rPr lang="en-GB" sz="1200"/>
              <a:t>DWP, via NOMIS</a:t>
            </a:r>
          </a:p>
          <a:p>
            <a:pPr algn="r"/>
            <a:r>
              <a:rPr lang="en-GB" sz="1200" baseline="30000"/>
              <a:t>2 </a:t>
            </a:r>
            <a:r>
              <a:rPr lang="en-GB" sz="1200"/>
              <a:t>Ofsted</a:t>
            </a:r>
          </a:p>
        </p:txBody>
      </p:sp>
      <p:sp>
        <p:nvSpPr>
          <p:cNvPr id="3" name="TextBox 2">
            <a:extLst>
              <a:ext uri="{FF2B5EF4-FFF2-40B4-BE49-F238E27FC236}">
                <a16:creationId xmlns:a16="http://schemas.microsoft.com/office/drawing/2014/main" id="{1586E7F2-E3DB-8B81-3394-1B8A8E275109}"/>
              </a:ext>
            </a:extLst>
          </p:cNvPr>
          <p:cNvSpPr txBox="1"/>
          <p:nvPr/>
        </p:nvSpPr>
        <p:spPr>
          <a:xfrm>
            <a:off x="501978" y="6365616"/>
            <a:ext cx="6590606" cy="276999"/>
          </a:xfrm>
          <a:prstGeom prst="rect">
            <a:avLst/>
          </a:prstGeom>
          <a:noFill/>
        </p:spPr>
        <p:txBody>
          <a:bodyPr wrap="square" rtlCol="0">
            <a:spAutoFit/>
          </a:bodyPr>
          <a:lstStyle/>
          <a:p>
            <a:r>
              <a:rPr lang="en-GB" sz="1200" dirty="0"/>
              <a:t>* Out of 48 Buckinghamshire wards (rank not available for Chesham ward)</a:t>
            </a:r>
          </a:p>
        </p:txBody>
      </p:sp>
    </p:spTree>
    <p:extLst>
      <p:ext uri="{BB962C8B-B14F-4D97-AF65-F5344CB8AC3E}">
        <p14:creationId xmlns:p14="http://schemas.microsoft.com/office/powerpoint/2010/main" val="390089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9F25-8B4C-0636-95F1-DDFBBCDD2D36}"/>
              </a:ext>
            </a:extLst>
          </p:cNvPr>
          <p:cNvSpPr>
            <a:spLocks noGrp="1"/>
          </p:cNvSpPr>
          <p:nvPr>
            <p:ph type="title"/>
          </p:nvPr>
        </p:nvSpPr>
        <p:spPr/>
        <p:txBody>
          <a:bodyPr/>
          <a:lstStyle/>
          <a:p>
            <a:r>
              <a:rPr lang="en-GB" b="1" dirty="0">
                <a:solidFill>
                  <a:srgbClr val="006965"/>
                </a:solidFill>
                <a:latin typeface="+mn-lt"/>
              </a:rPr>
              <a:t>What the data tells us</a:t>
            </a:r>
            <a:endParaRPr lang="en-GB" dirty="0"/>
          </a:p>
        </p:txBody>
      </p:sp>
      <p:sp>
        <p:nvSpPr>
          <p:cNvPr id="3" name="Content Placeholder 2">
            <a:extLst>
              <a:ext uri="{FF2B5EF4-FFF2-40B4-BE49-F238E27FC236}">
                <a16:creationId xmlns:a16="http://schemas.microsoft.com/office/drawing/2014/main" id="{9867B429-8321-43B3-AE89-BE40560AD795}"/>
              </a:ext>
            </a:extLst>
          </p:cNvPr>
          <p:cNvSpPr>
            <a:spLocks noGrp="1"/>
          </p:cNvSpPr>
          <p:nvPr>
            <p:ph idx="1"/>
          </p:nvPr>
        </p:nvSpPr>
        <p:spPr>
          <a:xfrm>
            <a:off x="7809687" y="1777905"/>
            <a:ext cx="3218234" cy="1325564"/>
          </a:xfrm>
          <a:ln w="38100">
            <a:solidFill>
              <a:srgbClr val="006965"/>
            </a:solidFill>
          </a:ln>
        </p:spPr>
        <p:txBody>
          <a:bodyPr anchor="ctr">
            <a:normAutofit/>
          </a:bodyPr>
          <a:lstStyle/>
          <a:p>
            <a:pPr marL="0" indent="0" algn="ctr">
              <a:lnSpc>
                <a:spcPct val="100000"/>
              </a:lnSpc>
              <a:buNone/>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lower proportion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of the working-age population are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in employment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than the county average, and a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higher proportion are economically inactive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ctr">
              <a:lnSpc>
                <a:spcPct val="100000"/>
              </a:lnSpc>
              <a:buNone/>
            </a:pPr>
            <a:endParaRPr lang="en-GB" sz="1400" dirty="0"/>
          </a:p>
        </p:txBody>
      </p:sp>
      <p:sp>
        <p:nvSpPr>
          <p:cNvPr id="4" name="Content Placeholder 2">
            <a:extLst>
              <a:ext uri="{FF2B5EF4-FFF2-40B4-BE49-F238E27FC236}">
                <a16:creationId xmlns:a16="http://schemas.microsoft.com/office/drawing/2014/main" id="{D959F220-DF74-3FB3-B522-604DCFCEC606}"/>
              </a:ext>
            </a:extLst>
          </p:cNvPr>
          <p:cNvSpPr txBox="1">
            <a:spLocks/>
          </p:cNvSpPr>
          <p:nvPr/>
        </p:nvSpPr>
        <p:spPr>
          <a:xfrm>
            <a:off x="1023025" y="3268865"/>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dirty="0"/>
          </a:p>
        </p:txBody>
      </p:sp>
      <p:sp>
        <p:nvSpPr>
          <p:cNvPr id="5" name="Content Placeholder 2">
            <a:extLst>
              <a:ext uri="{FF2B5EF4-FFF2-40B4-BE49-F238E27FC236}">
                <a16:creationId xmlns:a16="http://schemas.microsoft.com/office/drawing/2014/main" id="{EFAAAEC0-BA9F-18C4-675E-4AE0B1FE7DBC}"/>
              </a:ext>
            </a:extLst>
          </p:cNvPr>
          <p:cNvSpPr txBox="1">
            <a:spLocks/>
          </p:cNvSpPr>
          <p:nvPr/>
        </p:nvSpPr>
        <p:spPr>
          <a:xfrm>
            <a:off x="4416356" y="3276973"/>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dirty="0"/>
          </a:p>
        </p:txBody>
      </p:sp>
      <p:sp>
        <p:nvSpPr>
          <p:cNvPr id="6" name="Content Placeholder 2">
            <a:extLst>
              <a:ext uri="{FF2B5EF4-FFF2-40B4-BE49-F238E27FC236}">
                <a16:creationId xmlns:a16="http://schemas.microsoft.com/office/drawing/2014/main" id="{032D1AF0-1840-0BBC-B1F2-B65AB550F5C2}"/>
              </a:ext>
            </a:extLst>
          </p:cNvPr>
          <p:cNvSpPr txBox="1">
            <a:spLocks/>
          </p:cNvSpPr>
          <p:nvPr/>
        </p:nvSpPr>
        <p:spPr>
          <a:xfrm>
            <a:off x="7809687" y="3268865"/>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dirty="0"/>
          </a:p>
        </p:txBody>
      </p:sp>
      <p:sp>
        <p:nvSpPr>
          <p:cNvPr id="7" name="Content Placeholder 2">
            <a:extLst>
              <a:ext uri="{FF2B5EF4-FFF2-40B4-BE49-F238E27FC236}">
                <a16:creationId xmlns:a16="http://schemas.microsoft.com/office/drawing/2014/main" id="{B3DAB83F-624B-803D-1E54-9352E954472E}"/>
              </a:ext>
            </a:extLst>
          </p:cNvPr>
          <p:cNvSpPr txBox="1">
            <a:spLocks/>
          </p:cNvSpPr>
          <p:nvPr/>
        </p:nvSpPr>
        <p:spPr>
          <a:xfrm>
            <a:off x="1023025" y="1811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Aft>
                <a:spcPts val="8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Totteridge &amp;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Bowerdean</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ward is predominantly residential, with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few employment sites and few employers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1091268D-DBBC-5BC4-13BD-9167E5674B96}"/>
              </a:ext>
            </a:extLst>
          </p:cNvPr>
          <p:cNvSpPr txBox="1">
            <a:spLocks/>
          </p:cNvSpPr>
          <p:nvPr/>
        </p:nvSpPr>
        <p:spPr>
          <a:xfrm>
            <a:off x="4416356" y="1787525"/>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dirty="0"/>
          </a:p>
        </p:txBody>
      </p:sp>
      <p:sp>
        <p:nvSpPr>
          <p:cNvPr id="11" name="Content Placeholder 2">
            <a:extLst>
              <a:ext uri="{FF2B5EF4-FFF2-40B4-BE49-F238E27FC236}">
                <a16:creationId xmlns:a16="http://schemas.microsoft.com/office/drawing/2014/main" id="{225659E1-04B0-F5FE-A4E6-A3D33FEB47D5}"/>
              </a:ext>
            </a:extLst>
          </p:cNvPr>
          <p:cNvSpPr txBox="1">
            <a:spLocks/>
          </p:cNvSpPr>
          <p:nvPr/>
        </p:nvSpPr>
        <p:spPr>
          <a:xfrm>
            <a:off x="1023025" y="476004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dirty="0"/>
          </a:p>
        </p:txBody>
      </p:sp>
      <p:sp>
        <p:nvSpPr>
          <p:cNvPr id="12" name="Content Placeholder 2">
            <a:extLst>
              <a:ext uri="{FF2B5EF4-FFF2-40B4-BE49-F238E27FC236}">
                <a16:creationId xmlns:a16="http://schemas.microsoft.com/office/drawing/2014/main" id="{47C32E64-EFB4-9C98-AE8C-99172C34B086}"/>
              </a:ext>
            </a:extLst>
          </p:cNvPr>
          <p:cNvSpPr txBox="1">
            <a:spLocks/>
          </p:cNvSpPr>
          <p:nvPr/>
        </p:nvSpPr>
        <p:spPr>
          <a:xfrm>
            <a:off x="4416356" y="4760049"/>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400" dirty="0"/>
          </a:p>
        </p:txBody>
      </p:sp>
      <p:sp>
        <p:nvSpPr>
          <p:cNvPr id="13" name="Content Placeholder 2">
            <a:extLst>
              <a:ext uri="{FF2B5EF4-FFF2-40B4-BE49-F238E27FC236}">
                <a16:creationId xmlns:a16="http://schemas.microsoft.com/office/drawing/2014/main" id="{F37F39BB-CE60-CA19-55C2-8026109EEBDF}"/>
              </a:ext>
            </a:extLst>
          </p:cNvPr>
          <p:cNvSpPr txBox="1">
            <a:spLocks/>
          </p:cNvSpPr>
          <p:nvPr/>
        </p:nvSpPr>
        <p:spPr>
          <a:xfrm>
            <a:off x="7809687" y="4750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400" dirty="0">
                <a:ea typeface="Calibri" panose="020F050202020403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095983FD-25AF-2F3F-2362-3E4C6049517E}"/>
              </a:ext>
            </a:extLst>
          </p:cNvPr>
          <p:cNvSpPr txBox="1"/>
          <p:nvPr/>
        </p:nvSpPr>
        <p:spPr>
          <a:xfrm>
            <a:off x="4416356" y="2031336"/>
            <a:ext cx="2969444"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ward has a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younger</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and much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more ethnically diverse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population than the county as a whole. </a:t>
            </a:r>
          </a:p>
        </p:txBody>
      </p:sp>
      <p:sp>
        <p:nvSpPr>
          <p:cNvPr id="15" name="TextBox 14">
            <a:extLst>
              <a:ext uri="{FF2B5EF4-FFF2-40B4-BE49-F238E27FC236}">
                <a16:creationId xmlns:a16="http://schemas.microsoft.com/office/drawing/2014/main" id="{23561268-CD55-FF3F-A725-65419D401237}"/>
              </a:ext>
            </a:extLst>
          </p:cNvPr>
          <p:cNvSpPr txBox="1"/>
          <p:nvPr/>
        </p:nvSpPr>
        <p:spPr>
          <a:xfrm>
            <a:off x="1023025" y="3429000"/>
            <a:ext cx="3218234" cy="1004186"/>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higher proportion of working-age residents are economically inactive due to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looking after home or family’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than the county and national average.</a:t>
            </a:r>
          </a:p>
        </p:txBody>
      </p:sp>
      <p:sp>
        <p:nvSpPr>
          <p:cNvPr id="17" name="TextBox 16">
            <a:extLst>
              <a:ext uri="{FF2B5EF4-FFF2-40B4-BE49-F238E27FC236}">
                <a16:creationId xmlns:a16="http://schemas.microsoft.com/office/drawing/2014/main" id="{E44E9228-4BEF-70DF-41B4-C03113C67249}"/>
              </a:ext>
            </a:extLst>
          </p:cNvPr>
          <p:cNvSpPr txBox="1"/>
          <p:nvPr/>
        </p:nvSpPr>
        <p:spPr>
          <a:xfrm>
            <a:off x="4564318" y="3494988"/>
            <a:ext cx="2922309" cy="738664"/>
          </a:xfrm>
          <a:prstGeom prst="rect">
            <a:avLst/>
          </a:prstGeom>
          <a:noFill/>
        </p:spPr>
        <p:txBody>
          <a:bodyPr wrap="square">
            <a:spAutoFit/>
          </a:bodyPr>
          <a:lstStyle/>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It is </a:t>
            </a:r>
            <a:r>
              <a:rPr lang="en-GB" sz="1400" u="sng" dirty="0">
                <a:effectLst/>
                <a:latin typeface="Calibri" panose="020F0502020204030204" pitchFamily="34" charset="0"/>
                <a:ea typeface="Calibri" panose="020F0502020204030204" pitchFamily="34" charset="0"/>
                <a:cs typeface="Times New Roman" panose="02020603050405020304" pitchFamily="18" charset="0"/>
              </a:rPr>
              <a:t>estimated</a:t>
            </a:r>
            <a:r>
              <a:rPr lang="en-GB" sz="1400" dirty="0">
                <a:effectLst/>
                <a:latin typeface="Calibri" panose="020F0502020204030204" pitchFamily="34" charset="0"/>
                <a:ea typeface="Calibri" panose="020F0502020204030204" pitchFamily="34" charset="0"/>
                <a:cs typeface="Times New Roman" panose="02020603050405020304" pitchFamily="18" charset="0"/>
              </a:rPr>
              <a:t> that there is </a:t>
            </a:r>
            <a:r>
              <a:rPr lang="en-GB" sz="1400" b="1"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less childcare provision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within the ward than the county average</a:t>
            </a:r>
            <a:endParaRPr lang="en-GB" sz="1400" dirty="0"/>
          </a:p>
        </p:txBody>
      </p:sp>
      <p:sp>
        <p:nvSpPr>
          <p:cNvPr id="19" name="TextBox 18">
            <a:extLst>
              <a:ext uri="{FF2B5EF4-FFF2-40B4-BE49-F238E27FC236}">
                <a16:creationId xmlns:a16="http://schemas.microsoft.com/office/drawing/2014/main" id="{05CA359B-3673-643F-B38A-68BA112EE17E}"/>
              </a:ext>
            </a:extLst>
          </p:cNvPr>
          <p:cNvSpPr txBox="1"/>
          <p:nvPr/>
        </p:nvSpPr>
        <p:spPr>
          <a:xfrm>
            <a:off x="7962361" y="3517557"/>
            <a:ext cx="2912885"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high proportion of those who are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economically inactive have no qualifications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AB456B65-62A2-49D3-A64B-BE2C620F519C}"/>
              </a:ext>
            </a:extLst>
          </p:cNvPr>
          <p:cNvSpPr txBox="1"/>
          <p:nvPr/>
        </p:nvSpPr>
        <p:spPr>
          <a:xfrm>
            <a:off x="1069757" y="4920738"/>
            <a:ext cx="3124769" cy="1004186"/>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ward has the second higher proportion of residents classified as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long term unemployed or ‘never worked</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of all 49 Buckinghamshire wards. </a:t>
            </a:r>
          </a:p>
        </p:txBody>
      </p:sp>
      <p:sp>
        <p:nvSpPr>
          <p:cNvPr id="23" name="TextBox 22">
            <a:extLst>
              <a:ext uri="{FF2B5EF4-FFF2-40B4-BE49-F238E27FC236}">
                <a16:creationId xmlns:a16="http://schemas.microsoft.com/office/drawing/2014/main" id="{E4B1E132-A3D7-3BCF-757A-B0DFEEF6A68E}"/>
              </a:ext>
            </a:extLst>
          </p:cNvPr>
          <p:cNvSpPr txBox="1"/>
          <p:nvPr/>
        </p:nvSpPr>
        <p:spPr>
          <a:xfrm>
            <a:off x="4575489" y="4920738"/>
            <a:ext cx="2911138"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relatively high proportion of working residents travel between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2 and 5km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to their place of work. </a:t>
            </a:r>
          </a:p>
        </p:txBody>
      </p:sp>
      <p:sp>
        <p:nvSpPr>
          <p:cNvPr id="25" name="TextBox 24">
            <a:extLst>
              <a:ext uri="{FF2B5EF4-FFF2-40B4-BE49-F238E27FC236}">
                <a16:creationId xmlns:a16="http://schemas.microsoft.com/office/drawing/2014/main" id="{DB7E722E-BA15-D757-062D-E923CDFAF291}"/>
              </a:ext>
            </a:extLst>
          </p:cNvPr>
          <p:cNvSpPr txBox="1"/>
          <p:nvPr/>
        </p:nvSpPr>
        <p:spPr>
          <a:xfrm>
            <a:off x="7809687" y="5026944"/>
            <a:ext cx="3065559" cy="773673"/>
          </a:xfrm>
          <a:prstGeom prst="rect">
            <a:avLst/>
          </a:prstGeom>
          <a:noFill/>
        </p:spPr>
        <p:txBody>
          <a:bodyPr wrap="square">
            <a:spAutoFit/>
          </a:bodyPr>
          <a:lstStyle/>
          <a:p>
            <a:pPr lvl="0" algn="ct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 higher proportion of residents travel by </a:t>
            </a:r>
            <a:r>
              <a:rPr lang="en-GB" sz="1400" b="1" kern="100" dirty="0">
                <a:solidFill>
                  <a:srgbClr val="006965"/>
                </a:solidFill>
                <a:effectLst/>
                <a:latin typeface="Calibri" panose="020F0502020204030204" pitchFamily="34" charset="0"/>
                <a:ea typeface="Calibri" panose="020F0502020204030204" pitchFamily="34" charset="0"/>
                <a:cs typeface="Times New Roman" panose="02020603050405020304" pitchFamily="18" charset="0"/>
              </a:rPr>
              <a:t>‘bus, minibus or coach’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to work than the Buckinghamshire average.</a:t>
            </a:r>
          </a:p>
        </p:txBody>
      </p:sp>
    </p:spTree>
    <p:extLst>
      <p:ext uri="{BB962C8B-B14F-4D97-AF65-F5344CB8AC3E}">
        <p14:creationId xmlns:p14="http://schemas.microsoft.com/office/powerpoint/2010/main" val="13057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gnifying glass with solid fill">
            <a:extLst>
              <a:ext uri="{FF2B5EF4-FFF2-40B4-BE49-F238E27FC236}">
                <a16:creationId xmlns:a16="http://schemas.microsoft.com/office/drawing/2014/main" id="{F4735352-1989-4C41-DE5D-A97F6AEBD64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49959" y="453974"/>
            <a:ext cx="914400" cy="914400"/>
          </a:xfrm>
        </p:spPr>
      </p:pic>
      <p:sp>
        <p:nvSpPr>
          <p:cNvPr id="4" name="Title 1">
            <a:extLst>
              <a:ext uri="{FF2B5EF4-FFF2-40B4-BE49-F238E27FC236}">
                <a16:creationId xmlns:a16="http://schemas.microsoft.com/office/drawing/2014/main" id="{99EAF698-954B-3DC8-D06A-3CDC36FBC90D}"/>
              </a:ext>
            </a:extLst>
          </p:cNvPr>
          <p:cNvSpPr>
            <a:spLocks noGrp="1"/>
          </p:cNvSpPr>
          <p:nvPr>
            <p:ph type="title"/>
          </p:nvPr>
        </p:nvSpPr>
        <p:spPr>
          <a:xfrm>
            <a:off x="838200" y="365125"/>
            <a:ext cx="6068438" cy="1325563"/>
          </a:xfrm>
        </p:spPr>
        <p:txBody>
          <a:bodyPr/>
          <a:lstStyle/>
          <a:p>
            <a:r>
              <a:rPr lang="en-GB" b="1">
                <a:solidFill>
                  <a:srgbClr val="006965"/>
                </a:solidFill>
                <a:latin typeface="+mn-lt"/>
              </a:rPr>
              <a:t>Issues for exploration</a:t>
            </a:r>
          </a:p>
        </p:txBody>
      </p:sp>
      <p:sp>
        <p:nvSpPr>
          <p:cNvPr id="3" name="TextBox 2">
            <a:extLst>
              <a:ext uri="{FF2B5EF4-FFF2-40B4-BE49-F238E27FC236}">
                <a16:creationId xmlns:a16="http://schemas.microsoft.com/office/drawing/2014/main" id="{CB004094-B825-7C6C-CAC7-FC26A8D133E9}"/>
              </a:ext>
            </a:extLst>
          </p:cNvPr>
          <p:cNvSpPr txBox="1"/>
          <p:nvPr/>
        </p:nvSpPr>
        <p:spPr>
          <a:xfrm>
            <a:off x="961534" y="1510991"/>
            <a:ext cx="10774837" cy="5140190"/>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Improving connections between local employers and the resident population.  Working with employers to understand their recruitment challenges and providing support to help them develop more flexible recruitment approaches to attract and develop pathways into work for lower skilled residents and/or those </a:t>
            </a:r>
            <a:r>
              <a:rPr lang="en-GB" sz="1800" kern="100">
                <a:effectLst/>
                <a:latin typeface="Calibri" panose="020F0502020204030204" pitchFamily="34" charset="0"/>
                <a:ea typeface="Calibri" panose="020F0502020204030204" pitchFamily="34" charset="0"/>
                <a:cs typeface="Times New Roman" panose="02020603050405020304" pitchFamily="18" charset="0"/>
              </a:rPr>
              <a:t>with complex needs.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Targeting of tailored interventions for who are unemployed or economically inactive but would like a job but face specific or multiple barriers.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Working with DWP to understand the characteristics and needs of those claiming unemployment related benefits and their ability to access local employment opportunities. </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 the extent to which bus services are connecting residents to key existing and future employment sites, to ensure routes / timetables are maintained, or are improved. </a:t>
            </a: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Developing employment sites / attracting new employers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Increasing childcare provision to make it easier for parents to work, given that higher proportions of economically inactive residents of working-age are ‘looking after home/family’ and indications are that childcare provision is relatively scare. </a:t>
            </a: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Trialling initiatives aimed at those who are long-term unemployed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24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35A9D-00E6-F678-96E8-7785B390EF56}"/>
              </a:ext>
            </a:extLst>
          </p:cNvPr>
          <p:cNvSpPr>
            <a:spLocks noGrp="1"/>
          </p:cNvSpPr>
          <p:nvPr>
            <p:ph type="ctrTitle"/>
          </p:nvPr>
        </p:nvSpPr>
        <p:spPr/>
        <p:txBody>
          <a:bodyPr>
            <a:normAutofit/>
          </a:bodyPr>
          <a:lstStyle/>
          <a:p>
            <a:r>
              <a:rPr lang="en-GB" sz="5400" b="1">
                <a:solidFill>
                  <a:srgbClr val="006965"/>
                </a:solidFill>
                <a:latin typeface="+mn-lt"/>
              </a:rPr>
              <a:t>Section 1: The Local Economy</a:t>
            </a:r>
          </a:p>
        </p:txBody>
      </p:sp>
    </p:spTree>
    <p:extLst>
      <p:ext uri="{BB962C8B-B14F-4D97-AF65-F5344CB8AC3E}">
        <p14:creationId xmlns:p14="http://schemas.microsoft.com/office/powerpoint/2010/main" val="16035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0CAE-9180-38E0-104B-E57B27693BB3}"/>
              </a:ext>
            </a:extLst>
          </p:cNvPr>
          <p:cNvSpPr>
            <a:spLocks noGrp="1"/>
          </p:cNvSpPr>
          <p:nvPr>
            <p:ph type="title"/>
          </p:nvPr>
        </p:nvSpPr>
        <p:spPr>
          <a:xfrm>
            <a:off x="386499" y="147828"/>
            <a:ext cx="10515600" cy="1325563"/>
          </a:xfrm>
        </p:spPr>
        <p:txBody>
          <a:bodyPr/>
          <a:lstStyle/>
          <a:p>
            <a:r>
              <a:rPr lang="en-GB" b="1">
                <a:solidFill>
                  <a:srgbClr val="006965"/>
                </a:solidFill>
                <a:latin typeface="+mn-lt"/>
              </a:rPr>
              <a:t>Local economic context </a:t>
            </a:r>
          </a:p>
        </p:txBody>
      </p:sp>
      <p:sp>
        <p:nvSpPr>
          <p:cNvPr id="3" name="Content Placeholder 2">
            <a:extLst>
              <a:ext uri="{FF2B5EF4-FFF2-40B4-BE49-F238E27FC236}">
                <a16:creationId xmlns:a16="http://schemas.microsoft.com/office/drawing/2014/main" id="{8DB2E6E0-8D05-7A58-C7AE-014A8A09260A}"/>
              </a:ext>
            </a:extLst>
          </p:cNvPr>
          <p:cNvSpPr>
            <a:spLocks noGrp="1"/>
          </p:cNvSpPr>
          <p:nvPr>
            <p:ph idx="1"/>
          </p:nvPr>
        </p:nvSpPr>
        <p:spPr>
          <a:xfrm>
            <a:off x="386499" y="1473391"/>
            <a:ext cx="11538408" cy="4748505"/>
          </a:xfrm>
        </p:spPr>
        <p:txBody>
          <a:bodyPr>
            <a:normAutofit/>
          </a:bodyPr>
          <a:lstStyle/>
          <a:p>
            <a:pPr marL="0" indent="0">
              <a:buNone/>
            </a:pPr>
            <a:r>
              <a:rPr lang="en-GB" sz="1600" dirty="0"/>
              <a:t>Buckinghamshire’s recent economic performance has been broadly on par with the national average, both in terms of economic output (GVA) per head of population and productivity (GVA per hours worked in the local economy)</a:t>
            </a:r>
            <a:r>
              <a:rPr lang="en-GB" sz="1600" baseline="30000" dirty="0">
                <a:ea typeface="Times New Roman" panose="02020603050405020304" pitchFamily="18" charset="0"/>
              </a:rPr>
              <a:t> 1</a:t>
            </a:r>
            <a:r>
              <a:rPr lang="en-GB" sz="1600" dirty="0"/>
              <a:t>. </a:t>
            </a:r>
          </a:p>
          <a:p>
            <a:pPr marL="0" indent="0">
              <a:buNone/>
            </a:pPr>
            <a:r>
              <a:rPr lang="en-GB" sz="1600" dirty="0"/>
              <a:t>However, the local economy experienced slower-than-average growth over the last two decades and has been more susceptible to adverse economic events (i.e. the great financial crisis of 2008 and the Covid-19 pandemic in 2020/21). Economic growth is important because a growing economy can help facilitate improvements in the economic position of families and individuals, particularly those on low-to-middle incomes. </a:t>
            </a:r>
          </a:p>
          <a:p>
            <a:pPr marL="0" indent="0">
              <a:buNone/>
            </a:pPr>
            <a:r>
              <a:rPr lang="en-GB" sz="1600" dirty="0"/>
              <a:t>As is the case nationally, the Buckinghamshire economy is dominated by the service sector, and by Small and Medium-sized Enterprises (SMEs). However, Buckinghamshire’s SMEs play a more important role in the local economy than nationally, generating 58% of all jobs (compared with 46% nationally)</a:t>
            </a:r>
            <a:r>
              <a:rPr lang="en-GB" sz="1600" baseline="30000" dirty="0">
                <a:latin typeface="Calibri" panose="020F0502020204030204" pitchFamily="34" charset="0"/>
                <a:ea typeface="Times New Roman" panose="02020603050405020304" pitchFamily="18" charset="0"/>
              </a:rPr>
              <a:t> 2</a:t>
            </a:r>
            <a:r>
              <a:rPr lang="en-GB" sz="1600" dirty="0"/>
              <a:t>. Buckinghamshire has higher levels of self-employment than the national average, although the number of residents classified as self-employed has dropped in recent years</a:t>
            </a:r>
            <a:r>
              <a:rPr lang="en-GB" sz="1600" baseline="30000" dirty="0">
                <a:latin typeface="Calibri" panose="020F0502020204030204" pitchFamily="34" charset="0"/>
                <a:ea typeface="Times New Roman" panose="02020603050405020304" pitchFamily="18" charset="0"/>
              </a:rPr>
              <a:t> 3</a:t>
            </a:r>
            <a:r>
              <a:rPr lang="en-GB" sz="1600" dirty="0"/>
              <a:t>. </a:t>
            </a:r>
          </a:p>
          <a:p>
            <a:pPr marL="0" indent="0">
              <a:buNone/>
            </a:pPr>
            <a:r>
              <a:rPr lang="en-GB" sz="1600" dirty="0"/>
              <a:t>For more information about the Buckinghamshire economy, please visit the Buckinghamshire Economic Intelligence Observatory website – </a:t>
            </a:r>
            <a:r>
              <a:rPr lang="en-GB" sz="1600" dirty="0">
                <a:hlinkClick r:id="rId2"/>
              </a:rPr>
              <a:t>www.buckseconomy.co.uk</a:t>
            </a:r>
            <a:r>
              <a:rPr lang="en-GB" sz="1600" dirty="0"/>
              <a:t> </a:t>
            </a:r>
          </a:p>
        </p:txBody>
      </p:sp>
      <p:sp>
        <p:nvSpPr>
          <p:cNvPr id="5" name="TextBox 4">
            <a:extLst>
              <a:ext uri="{FF2B5EF4-FFF2-40B4-BE49-F238E27FC236}">
                <a16:creationId xmlns:a16="http://schemas.microsoft.com/office/drawing/2014/main" id="{0C56F6BE-70D1-448C-D0FE-CB4EA3E4BAEA}"/>
              </a:ext>
            </a:extLst>
          </p:cNvPr>
          <p:cNvSpPr txBox="1"/>
          <p:nvPr/>
        </p:nvSpPr>
        <p:spPr>
          <a:xfrm>
            <a:off x="386499" y="6142877"/>
            <a:ext cx="11717517" cy="646331"/>
          </a:xfrm>
          <a:prstGeom prst="rect">
            <a:avLst/>
          </a:prstGeom>
          <a:noFill/>
        </p:spPr>
        <p:txBody>
          <a:bodyPr wrap="square">
            <a:spAutoFit/>
          </a:bodyPr>
          <a:lstStyle/>
          <a:p>
            <a:pPr algn="r"/>
            <a:r>
              <a:rPr lang="en-GB" sz="1200" baseline="30000" dirty="0">
                <a:ea typeface="Times New Roman" panose="02020603050405020304" pitchFamily="18" charset="0"/>
              </a:rPr>
              <a:t>1</a:t>
            </a:r>
            <a:r>
              <a:rPr lang="en-GB" sz="1200" dirty="0">
                <a:ea typeface="Times New Roman" panose="02020603050405020304" pitchFamily="18" charset="0"/>
              </a:rPr>
              <a:t> </a:t>
            </a:r>
            <a:r>
              <a:rPr lang="en-GB" sz="1200" b="0" i="0" dirty="0">
                <a:solidFill>
                  <a:srgbClr val="323132"/>
                </a:solidFill>
                <a:effectLst/>
                <a:hlinkClick r:id="rId3"/>
              </a:rPr>
              <a:t>Regional gross value added (balanced) by industry: city and enterprise regions</a:t>
            </a:r>
            <a:r>
              <a:rPr lang="en-GB" sz="1200" b="0" i="0" dirty="0">
                <a:solidFill>
                  <a:srgbClr val="323132"/>
                </a:solidFill>
                <a:effectLst/>
              </a:rPr>
              <a:t> and </a:t>
            </a:r>
            <a:r>
              <a:rPr lang="en-GB" sz="1200" b="0" i="0" dirty="0">
                <a:solidFill>
                  <a:srgbClr val="323132"/>
                </a:solidFill>
                <a:effectLst/>
                <a:hlinkClick r:id="rId4"/>
              </a:rPr>
              <a:t>Subregional productivity: labour productivity indices by economic enterprise region</a:t>
            </a:r>
            <a:r>
              <a:rPr lang="en-GB" sz="1200" b="0" i="0" dirty="0">
                <a:solidFill>
                  <a:srgbClr val="323132"/>
                </a:solidFill>
                <a:effectLst/>
              </a:rPr>
              <a:t>, 2023, ONS</a:t>
            </a:r>
          </a:p>
          <a:p>
            <a:pPr algn="r"/>
            <a:r>
              <a:rPr lang="en-GB" sz="1200" baseline="30000" dirty="0">
                <a:latin typeface="Calibri" panose="020F0502020204030204" pitchFamily="34" charset="0"/>
                <a:ea typeface="Times New Roman" panose="02020603050405020304" pitchFamily="18" charset="0"/>
              </a:rPr>
              <a:t>2 </a:t>
            </a:r>
            <a:r>
              <a:rPr lang="en-GB" sz="1200" u="sng" dirty="0">
                <a:solidFill>
                  <a:srgbClr val="0563C1"/>
                </a:solidFill>
                <a:latin typeface="Calibri" panose="020F0502020204030204" pitchFamily="34" charset="0"/>
                <a:ea typeface="Times New Roman" panose="02020603050405020304" pitchFamily="18" charset="0"/>
                <a:hlinkClick r:id="rId5"/>
              </a:rPr>
              <a:t>Inter Departmental Business Register, 2022. ONS</a:t>
            </a:r>
            <a:endParaRPr lang="en-GB" sz="1200" u="sng" dirty="0">
              <a:solidFill>
                <a:srgbClr val="0563C1"/>
              </a:solidFill>
              <a:latin typeface="Calibri" panose="020F0502020204030204" pitchFamily="34" charset="0"/>
              <a:ea typeface="Times New Roman" panose="02020603050405020304" pitchFamily="18" charset="0"/>
            </a:endParaRPr>
          </a:p>
          <a:p>
            <a:pPr algn="r"/>
            <a:r>
              <a:rPr lang="en-GB" sz="1200" baseline="30000" dirty="0">
                <a:latin typeface="Calibri" panose="020F0502020204030204" pitchFamily="34" charset="0"/>
                <a:ea typeface="Times New Roman" panose="02020603050405020304" pitchFamily="18" charset="0"/>
              </a:rPr>
              <a:t>3 </a:t>
            </a:r>
            <a:r>
              <a:rPr lang="en-GB" sz="1200" u="sng" dirty="0">
                <a:solidFill>
                  <a:srgbClr val="0563C1"/>
                </a:solidFill>
                <a:latin typeface="Calibri" panose="020F0502020204030204" pitchFamily="34" charset="0"/>
                <a:ea typeface="Times New Roman" panose="02020603050405020304" pitchFamily="18" charset="0"/>
                <a:hlinkClick r:id="rId6"/>
              </a:rPr>
              <a:t>Annual Population Survey, Jan – Dec 2022, ONS</a:t>
            </a:r>
            <a:endParaRPr lang="en-GB" sz="1200" u="sng" dirty="0">
              <a:solidFill>
                <a:srgbClr val="0563C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57332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7c56eb-a1f0-4979-a931-b899a3a709e4">
      <Terms xmlns="http://schemas.microsoft.com/office/infopath/2007/PartnerControls"/>
    </lcf76f155ced4ddcb4097134ff3c332f>
    <TaxCatchAll xmlns="bdacb442-bfc7-44df-9acc-2a4df8c8cb38" xsi:nil="true"/>
    <_dlc_DocId xmlns="bdacb442-bfc7-44df-9acc-2a4df8c8cb38">T6W7HYUETC4M-1407514363-107106</_dlc_DocId>
    <_dlc_DocIdUrl xmlns="bdacb442-bfc7-44df-9acc-2a4df8c8cb38">
      <Url>https://bucksbusinessfirst.sharepoint.com/sites/btvlep/_layouts/15/DocIdRedir.aspx?ID=T6W7HYUETC4M-1407514363-107106</Url>
      <Description>T6W7HYUETC4M-1407514363-107106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5" ma:contentTypeDescription="Create a new document." ma:contentTypeScope="" ma:versionID="c1229ecf5a6ff65fd936f98bf61dd995">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5f95ff58b3f6864889663fba1a7b5cf"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90331-48EA-489B-B2B3-0B7975B5CCC2}">
  <ds:schemaRefs>
    <ds:schemaRef ds:uri="http://schemas.microsoft.com/sharepoint/events"/>
  </ds:schemaRefs>
</ds:datastoreItem>
</file>

<file path=customXml/itemProps2.xml><?xml version="1.0" encoding="utf-8"?>
<ds:datastoreItem xmlns:ds="http://schemas.openxmlformats.org/officeDocument/2006/customXml" ds:itemID="{851CF565-537C-4814-AB98-042F630BC3A6}">
  <ds:schemaRefs>
    <ds:schemaRef ds:uri="http://schemas.microsoft.com/sharepoint/v3/contenttype/forms"/>
  </ds:schemaRefs>
</ds:datastoreItem>
</file>

<file path=customXml/itemProps3.xml><?xml version="1.0" encoding="utf-8"?>
<ds:datastoreItem xmlns:ds="http://schemas.openxmlformats.org/officeDocument/2006/customXml" ds:itemID="{C791AF76-94FD-457E-B824-31697B95FCE9}">
  <ds:schemaRefs>
    <ds:schemaRef ds:uri="bdacb442-bfc7-44df-9acc-2a4df8c8cb38"/>
    <ds:schemaRef ds:uri="e57c56eb-a1f0-4979-a931-b899a3a709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CC69321-505A-40CB-AF1F-03F19BAC5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cb442-bfc7-44df-9acc-2a4df8c8cb38"/>
    <ds:schemaRef ds:uri="e57c56eb-a1f0-4979-a931-b899a3a70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TotalTime>
  <Words>6766</Words>
  <Application>Microsoft Office PowerPoint</Application>
  <PresentationFormat>Widescreen</PresentationFormat>
  <Paragraphs>548</Paragraphs>
  <Slides>48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Symbol</vt:lpstr>
      <vt:lpstr>Wingdings</vt:lpstr>
      <vt:lpstr>Office Theme</vt:lpstr>
      <vt:lpstr>Totteridge &amp; Bowerdean</vt:lpstr>
      <vt:lpstr>About this profile</vt:lpstr>
      <vt:lpstr>Totteridge &amp; Bowerdean ward is located in High Wycombe, to the north-east of the town centre (see maps below). </vt:lpstr>
      <vt:lpstr>Fast facts</vt:lpstr>
      <vt:lpstr>Key statistics</vt:lpstr>
      <vt:lpstr>What the data tells us</vt:lpstr>
      <vt:lpstr>Issues for exploration</vt:lpstr>
      <vt:lpstr>Section 1: The Local Economy</vt:lpstr>
      <vt:lpstr>Local economic context </vt:lpstr>
      <vt:lpstr>Structure of the local economy</vt:lpstr>
      <vt:lpstr>Employment Hotspots Wider area</vt:lpstr>
      <vt:lpstr>Employment Hotspots Local area</vt:lpstr>
      <vt:lpstr>Businesses</vt:lpstr>
      <vt:lpstr>Large employers</vt:lpstr>
      <vt:lpstr>Business profiles</vt:lpstr>
      <vt:lpstr>Section 2: Profile of Residents</vt:lpstr>
      <vt:lpstr>Age Profile</vt:lpstr>
      <vt:lpstr>Ethnicity</vt:lpstr>
      <vt:lpstr>Socio-economic classification </vt:lpstr>
      <vt:lpstr>Labour market participation</vt:lpstr>
      <vt:lpstr>Labour market participation</vt:lpstr>
      <vt:lpstr>Unemployed residents by age and sex</vt:lpstr>
      <vt:lpstr>Economically inactive residents of working age by age and sex</vt:lpstr>
      <vt:lpstr>Unemployed residents by ethnicity</vt:lpstr>
      <vt:lpstr>Economically inactive residents by ethnicity</vt:lpstr>
      <vt:lpstr>Unemployed residents by highest level of qualification</vt:lpstr>
      <vt:lpstr>Economically inactive residents by highest level of qualification</vt:lpstr>
      <vt:lpstr>Unemployed residents by socio-economic classification </vt:lpstr>
      <vt:lpstr>Unemployment-related benefit claimants (the Claimant Count)</vt:lpstr>
      <vt:lpstr>Unemployment-related benefit claimants by age</vt:lpstr>
      <vt:lpstr>Employment by occupation</vt:lpstr>
      <vt:lpstr>Employment by industry</vt:lpstr>
      <vt:lpstr>Public and private sector employment</vt:lpstr>
      <vt:lpstr>Totteridge &amp; Bowerdean residents employed by Buckinghamshire NHS</vt:lpstr>
      <vt:lpstr>Home working</vt:lpstr>
      <vt:lpstr>Distance travelled to work</vt:lpstr>
      <vt:lpstr>Method of travel to work</vt:lpstr>
      <vt:lpstr>Section 3: Barriers to employment</vt:lpstr>
      <vt:lpstr>PowerPoint Presentation</vt:lpstr>
      <vt:lpstr>Health status</vt:lpstr>
      <vt:lpstr>Childcare Provision</vt:lpstr>
      <vt:lpstr>Provision of unpaid care</vt:lpstr>
      <vt:lpstr>Access to car or van</vt:lpstr>
      <vt:lpstr>Highest level of qualifications</vt:lpstr>
      <vt:lpstr>Appendix</vt:lpstr>
      <vt:lpstr>PowerPoint Presentation</vt:lpstr>
      <vt:lpstr>Data limitations</vt:lpstr>
      <vt:lpstr>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Ryemead &amp; Micklefield</dc:title>
  <dc:creator>James Moorhouse</dc:creator>
  <cp:lastModifiedBy>Caroline Hargrave</cp:lastModifiedBy>
  <cp:revision>1</cp:revision>
  <cp:lastPrinted>2023-06-20T10:49:26Z</cp:lastPrinted>
  <dcterms:created xsi:type="dcterms:W3CDTF">2023-04-04T11:41:11Z</dcterms:created>
  <dcterms:modified xsi:type="dcterms:W3CDTF">2023-08-07T11:09:29Z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5ec1617c-468d-4035-8e39-0c838c09be34</vt:lpwstr>
  </property>
  <property fmtid="{D5CDD505-2E9C-101B-9397-08002B2CF9AE}" pid="4" name="MediaServiceImageTags">
    <vt:lpwstr/>
  </property>
</Properties>
</file>