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9AEF1D-101D-4DF7-943E-B59D267F7A8A}" v="9" dt="2023-03-14T14:29:14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Hargrave" userId="b8f2e569-4c81-4f9d-96cf-9b35a10b6345" providerId="ADAL" clId="{DA9AEF1D-101D-4DF7-943E-B59D267F7A8A}"/>
    <pc:docChg chg="modSld">
      <pc:chgData name="Caroline Hargrave" userId="b8f2e569-4c81-4f9d-96cf-9b35a10b6345" providerId="ADAL" clId="{DA9AEF1D-101D-4DF7-943E-B59D267F7A8A}" dt="2023-03-14T14:29:14.265" v="8"/>
      <pc:docMkLst>
        <pc:docMk/>
      </pc:docMkLst>
      <pc:sldChg chg="modSp">
        <pc:chgData name="Caroline Hargrave" userId="b8f2e569-4c81-4f9d-96cf-9b35a10b6345" providerId="ADAL" clId="{DA9AEF1D-101D-4DF7-943E-B59D267F7A8A}" dt="2023-03-14T14:29:14.265" v="8"/>
        <pc:sldMkLst>
          <pc:docMk/>
          <pc:sldMk cId="1076753702" sldId="256"/>
        </pc:sldMkLst>
        <pc:graphicFrameChg chg="mod">
          <ac:chgData name="Caroline Hargrave" userId="b8f2e569-4c81-4f9d-96cf-9b35a10b6345" providerId="ADAL" clId="{DA9AEF1D-101D-4DF7-943E-B59D267F7A8A}" dt="2023-03-14T14:29:14.265" v="8"/>
          <ac:graphicFrameMkLst>
            <pc:docMk/>
            <pc:sldMk cId="1076753702" sldId="256"/>
            <ac:graphicFrameMk id="5" creationId="{259B9E77-B0AF-EA53-3537-7BE02279354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800" b="1" dirty="0">
                <a:solidFill>
                  <a:sysClr val="windowText" lastClr="000000"/>
                </a:solidFill>
              </a:rPr>
              <a:t>Buckinghamshire</a:t>
            </a:r>
            <a:r>
              <a:rPr lang="en-GB" sz="1800" b="1" baseline="0" dirty="0">
                <a:solidFill>
                  <a:sysClr val="windowText" lastClr="000000"/>
                </a:solidFill>
              </a:rPr>
              <a:t> </a:t>
            </a:r>
            <a:r>
              <a:rPr lang="en-GB" sz="1800" b="0" baseline="0" dirty="0">
                <a:solidFill>
                  <a:sysClr val="windowText" lastClr="000000"/>
                </a:solidFill>
              </a:rPr>
              <a:t>has the </a:t>
            </a:r>
            <a:r>
              <a:rPr lang="en-GB" sz="1800" b="1" baseline="0" dirty="0">
                <a:solidFill>
                  <a:sysClr val="windowText" lastClr="000000"/>
                </a:solidFill>
              </a:rPr>
              <a:t>6th highest </a:t>
            </a:r>
            <a:r>
              <a:rPr lang="en-GB" sz="1800" b="0" baseline="0" dirty="0">
                <a:solidFill>
                  <a:sysClr val="windowText" lastClr="000000"/>
                </a:solidFill>
              </a:rPr>
              <a:t>average (mean) </a:t>
            </a:r>
            <a:r>
              <a:rPr lang="en-GB" sz="1800" b="1" baseline="0" dirty="0">
                <a:solidFill>
                  <a:sysClr val="windowText" lastClr="000000"/>
                </a:solidFill>
              </a:rPr>
              <a:t>monthly rents (£) </a:t>
            </a:r>
            <a:r>
              <a:rPr lang="en-GB" sz="1800" b="0" baseline="0" dirty="0">
                <a:solidFill>
                  <a:sysClr val="windowText" lastClr="000000"/>
                </a:solidFill>
              </a:rPr>
              <a:t>of all upper tier local authority areas* in England – October 2021 to September 2022</a:t>
            </a:r>
            <a:endParaRPr lang="en-GB" sz="1800" b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0182645287148663"/>
          <c:y val="8.369829138505679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B5D137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696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38-45A5-AF06-2D4A62C9EF89}"/>
              </c:ext>
            </c:extLst>
          </c:dPt>
          <c:dLbls>
            <c:dLbl>
              <c:idx val="5"/>
              <c:layout>
                <c:manualLayout>
                  <c:x val="-2.9053018582346806E-2"/>
                  <c:y val="-0.146471845163433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38-45A5-AF06-2D4A62C9EF8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Sheet1!$D$2:$D$89</c:f>
              <c:strCache>
                <c:ptCount val="88"/>
                <c:pt idx="0">
                  <c:v>Bristol, City of UA</c:v>
                </c:pt>
                <c:pt idx="1">
                  <c:v>Windsor and Maidenhead UA</c:v>
                </c:pt>
                <c:pt idx="2">
                  <c:v>Bath and North East Somerset UA</c:v>
                </c:pt>
                <c:pt idx="3">
                  <c:v>Surrey</c:v>
                </c:pt>
                <c:pt idx="4">
                  <c:v>Brighton and Hove UA</c:v>
                </c:pt>
                <c:pt idx="5">
                  <c:v>Buckinghamshire</c:v>
                </c:pt>
                <c:pt idx="6">
                  <c:v>Oxfordshire</c:v>
                </c:pt>
                <c:pt idx="7">
                  <c:v>Hertfordshire</c:v>
                </c:pt>
                <c:pt idx="8">
                  <c:v>Wokingham UA</c:v>
                </c:pt>
                <c:pt idx="9">
                  <c:v>South Gloucestershire UA</c:v>
                </c:pt>
                <c:pt idx="10">
                  <c:v>West Berkshire UA</c:v>
                </c:pt>
                <c:pt idx="11">
                  <c:v>Milton Keynes UA</c:v>
                </c:pt>
                <c:pt idx="12">
                  <c:v>Reading UA</c:v>
                </c:pt>
                <c:pt idx="13">
                  <c:v>Bracknell Forest UA</c:v>
                </c:pt>
                <c:pt idx="14">
                  <c:v>Slough UA</c:v>
                </c:pt>
                <c:pt idx="15">
                  <c:v>West Sussex</c:v>
                </c:pt>
                <c:pt idx="16">
                  <c:v>Essex</c:v>
                </c:pt>
                <c:pt idx="17">
                  <c:v>Cambridgeshire</c:v>
                </c:pt>
                <c:pt idx="18">
                  <c:v>Hampshire</c:v>
                </c:pt>
                <c:pt idx="19">
                  <c:v>Thurrock UA</c:v>
                </c:pt>
                <c:pt idx="20">
                  <c:v>East Sussex</c:v>
                </c:pt>
                <c:pt idx="21">
                  <c:v>Bournemouth, Christchurch and Poole</c:v>
                </c:pt>
                <c:pt idx="22">
                  <c:v>Central Bedfordshire UA</c:v>
                </c:pt>
                <c:pt idx="23">
                  <c:v>Kent</c:v>
                </c:pt>
                <c:pt idx="24">
                  <c:v>Gloucestershire</c:v>
                </c:pt>
                <c:pt idx="25">
                  <c:v>Dorset</c:v>
                </c:pt>
                <c:pt idx="26">
                  <c:v>Wiltshire UA</c:v>
                </c:pt>
                <c:pt idx="27">
                  <c:v>Bedford UA</c:v>
                </c:pt>
                <c:pt idx="28">
                  <c:v>York UA</c:v>
                </c:pt>
                <c:pt idx="29">
                  <c:v>Southend-on-Sea UA</c:v>
                </c:pt>
                <c:pt idx="30">
                  <c:v>Portsmouth UA</c:v>
                </c:pt>
                <c:pt idx="31">
                  <c:v>North Somerset UA</c:v>
                </c:pt>
                <c:pt idx="32">
                  <c:v>Southampton UA</c:v>
                </c:pt>
                <c:pt idx="33">
                  <c:v>Medway UA</c:v>
                </c:pt>
                <c:pt idx="34">
                  <c:v>Cheshire East UA</c:v>
                </c:pt>
                <c:pt idx="35">
                  <c:v>Warwickshire</c:v>
                </c:pt>
                <c:pt idx="36">
                  <c:v>Luton UA</c:v>
                </c:pt>
                <c:pt idx="37">
                  <c:v>Isles of Scilly UA</c:v>
                </c:pt>
                <c:pt idx="38">
                  <c:v>Rutland UA</c:v>
                </c:pt>
                <c:pt idx="39">
                  <c:v>Devon</c:v>
                </c:pt>
                <c:pt idx="40">
                  <c:v>Suffolk</c:v>
                </c:pt>
                <c:pt idx="41">
                  <c:v>Cornwall UA</c:v>
                </c:pt>
                <c:pt idx="42">
                  <c:v>Swindon UA</c:v>
                </c:pt>
                <c:pt idx="43">
                  <c:v>Greater Manchester (Met County)</c:v>
                </c:pt>
                <c:pt idx="44">
                  <c:v>Northamptonshire</c:v>
                </c:pt>
                <c:pt idx="45">
                  <c:v>Norfolk</c:v>
                </c:pt>
                <c:pt idx="46">
                  <c:v>Somerset</c:v>
                </c:pt>
                <c:pt idx="47">
                  <c:v>Cheshire West and Chester UA</c:v>
                </c:pt>
                <c:pt idx="48">
                  <c:v>West Midlands (Met County)</c:v>
                </c:pt>
                <c:pt idx="49">
                  <c:v>Isle of Wight UA</c:v>
                </c:pt>
                <c:pt idx="50">
                  <c:v>Peterborough UA</c:v>
                </c:pt>
                <c:pt idx="51">
                  <c:v>Nottingham UA</c:v>
                </c:pt>
                <c:pt idx="52">
                  <c:v>North Yorkshire</c:v>
                </c:pt>
                <c:pt idx="53">
                  <c:v>Worcestershire</c:v>
                </c:pt>
                <c:pt idx="54">
                  <c:v>West Yorkshire (Met County)</c:v>
                </c:pt>
                <c:pt idx="55">
                  <c:v>Leicestershire</c:v>
                </c:pt>
                <c:pt idx="56">
                  <c:v>Leicester UA</c:v>
                </c:pt>
                <c:pt idx="57">
                  <c:v>Staffordshire</c:v>
                </c:pt>
                <c:pt idx="58">
                  <c:v>Warrington UA</c:v>
                </c:pt>
                <c:pt idx="59">
                  <c:v>Torbay UA</c:v>
                </c:pt>
                <c:pt idx="60">
                  <c:v>Herefordshire, County of UA</c:v>
                </c:pt>
                <c:pt idx="61">
                  <c:v>Tyne and Wear (Met County)</c:v>
                </c:pt>
                <c:pt idx="62">
                  <c:v>Plymouth UA</c:v>
                </c:pt>
                <c:pt idx="63">
                  <c:v>Nottinghamshire</c:v>
                </c:pt>
                <c:pt idx="64">
                  <c:v>Shropshire UA</c:v>
                </c:pt>
                <c:pt idx="65">
                  <c:v>Lincolnshire</c:v>
                </c:pt>
                <c:pt idx="66">
                  <c:v>Derby UA</c:v>
                </c:pt>
                <c:pt idx="67">
                  <c:v>Derbyshire</c:v>
                </c:pt>
                <c:pt idx="68">
                  <c:v>Merseyside (Met County)</c:v>
                </c:pt>
                <c:pt idx="69">
                  <c:v>Telford and Wrekin UA</c:v>
                </c:pt>
                <c:pt idx="70">
                  <c:v>South Yorkshire (Met County)</c:v>
                </c:pt>
                <c:pt idx="71">
                  <c:v>Lancashire</c:v>
                </c:pt>
                <c:pt idx="72">
                  <c:v>East Riding of Yorkshire UA</c:v>
                </c:pt>
                <c:pt idx="73">
                  <c:v>Cumbria</c:v>
                </c:pt>
                <c:pt idx="74">
                  <c:v>Halton UA</c:v>
                </c:pt>
                <c:pt idx="75">
                  <c:v>Stockton-on-Tees UA</c:v>
                </c:pt>
                <c:pt idx="76">
                  <c:v>Northumberland UA</c:v>
                </c:pt>
                <c:pt idx="77">
                  <c:v>North Lincolnshire UA</c:v>
                </c:pt>
                <c:pt idx="78">
                  <c:v>Blackpool UA</c:v>
                </c:pt>
                <c:pt idx="79">
                  <c:v>Blackburn with Darwen UA</c:v>
                </c:pt>
                <c:pt idx="80">
                  <c:v>County Durham UA</c:v>
                </c:pt>
                <c:pt idx="81">
                  <c:v>Darlington UA</c:v>
                </c:pt>
                <c:pt idx="82">
                  <c:v>Stoke-on-Trent UA</c:v>
                </c:pt>
                <c:pt idx="83">
                  <c:v>Redcar and Cleveland UA</c:v>
                </c:pt>
                <c:pt idx="84">
                  <c:v>North East Lincolnshire UA</c:v>
                </c:pt>
                <c:pt idx="85">
                  <c:v>Hartlepool UA</c:v>
                </c:pt>
                <c:pt idx="86">
                  <c:v>Middlesbrough UA</c:v>
                </c:pt>
                <c:pt idx="87">
                  <c:v>Kingston upon Hull, City of UA</c:v>
                </c:pt>
              </c:strCache>
            </c:strRef>
          </c:cat>
          <c:val>
            <c:numRef>
              <c:f>Sheet1!$F$2:$F$89</c:f>
              <c:numCache>
                <c:formatCode>#,##0</c:formatCode>
                <c:ptCount val="88"/>
                <c:pt idx="0">
                  <c:v>1435</c:v>
                </c:pt>
                <c:pt idx="1">
                  <c:v>1344</c:v>
                </c:pt>
                <c:pt idx="2">
                  <c:v>1313</c:v>
                </c:pt>
                <c:pt idx="3">
                  <c:v>1309</c:v>
                </c:pt>
                <c:pt idx="4">
                  <c:v>1281</c:v>
                </c:pt>
                <c:pt idx="5">
                  <c:v>1276</c:v>
                </c:pt>
                <c:pt idx="6">
                  <c:v>1257</c:v>
                </c:pt>
                <c:pt idx="7">
                  <c:v>1207</c:v>
                </c:pt>
                <c:pt idx="8">
                  <c:v>1180</c:v>
                </c:pt>
                <c:pt idx="9">
                  <c:v>1164</c:v>
                </c:pt>
                <c:pt idx="10">
                  <c:v>1102</c:v>
                </c:pt>
                <c:pt idx="11">
                  <c:v>1096</c:v>
                </c:pt>
                <c:pt idx="12">
                  <c:v>1089</c:v>
                </c:pt>
                <c:pt idx="13">
                  <c:v>1053</c:v>
                </c:pt>
                <c:pt idx="14">
                  <c:v>1044</c:v>
                </c:pt>
                <c:pt idx="15">
                  <c:v>1040</c:v>
                </c:pt>
                <c:pt idx="16">
                  <c:v>1036</c:v>
                </c:pt>
                <c:pt idx="17">
                  <c:v>1031</c:v>
                </c:pt>
                <c:pt idx="18">
                  <c:v>1006</c:v>
                </c:pt>
                <c:pt idx="19">
                  <c:v>993</c:v>
                </c:pt>
                <c:pt idx="20">
                  <c:v>986</c:v>
                </c:pt>
                <c:pt idx="21">
                  <c:v>986</c:v>
                </c:pt>
                <c:pt idx="22">
                  <c:v>984</c:v>
                </c:pt>
                <c:pt idx="23">
                  <c:v>965</c:v>
                </c:pt>
                <c:pt idx="24">
                  <c:v>916</c:v>
                </c:pt>
                <c:pt idx="25">
                  <c:v>906</c:v>
                </c:pt>
                <c:pt idx="26">
                  <c:v>903</c:v>
                </c:pt>
                <c:pt idx="27">
                  <c:v>900</c:v>
                </c:pt>
                <c:pt idx="28">
                  <c:v>888</c:v>
                </c:pt>
                <c:pt idx="29">
                  <c:v>885</c:v>
                </c:pt>
                <c:pt idx="30">
                  <c:v>884</c:v>
                </c:pt>
                <c:pt idx="31">
                  <c:v>881</c:v>
                </c:pt>
                <c:pt idx="32">
                  <c:v>877</c:v>
                </c:pt>
                <c:pt idx="33">
                  <c:v>871</c:v>
                </c:pt>
                <c:pt idx="34">
                  <c:v>863</c:v>
                </c:pt>
                <c:pt idx="35">
                  <c:v>849</c:v>
                </c:pt>
                <c:pt idx="36">
                  <c:v>842</c:v>
                </c:pt>
                <c:pt idx="37">
                  <c:v>835</c:v>
                </c:pt>
                <c:pt idx="38">
                  <c:v>830</c:v>
                </c:pt>
                <c:pt idx="39">
                  <c:v>824</c:v>
                </c:pt>
                <c:pt idx="40">
                  <c:v>823</c:v>
                </c:pt>
                <c:pt idx="41">
                  <c:v>809</c:v>
                </c:pt>
                <c:pt idx="42">
                  <c:v>800</c:v>
                </c:pt>
                <c:pt idx="43">
                  <c:v>792</c:v>
                </c:pt>
                <c:pt idx="44">
                  <c:v>790</c:v>
                </c:pt>
                <c:pt idx="45">
                  <c:v>789</c:v>
                </c:pt>
                <c:pt idx="46">
                  <c:v>786</c:v>
                </c:pt>
                <c:pt idx="47">
                  <c:v>762</c:v>
                </c:pt>
                <c:pt idx="48">
                  <c:v>755</c:v>
                </c:pt>
                <c:pt idx="49">
                  <c:v>742</c:v>
                </c:pt>
                <c:pt idx="50">
                  <c:v>740</c:v>
                </c:pt>
                <c:pt idx="51">
                  <c:v>736</c:v>
                </c:pt>
                <c:pt idx="52">
                  <c:v>730</c:v>
                </c:pt>
                <c:pt idx="53">
                  <c:v>721</c:v>
                </c:pt>
                <c:pt idx="54">
                  <c:v>717</c:v>
                </c:pt>
                <c:pt idx="55">
                  <c:v>710</c:v>
                </c:pt>
                <c:pt idx="56">
                  <c:v>704</c:v>
                </c:pt>
                <c:pt idx="57">
                  <c:v>702</c:v>
                </c:pt>
                <c:pt idx="58">
                  <c:v>697</c:v>
                </c:pt>
                <c:pt idx="59">
                  <c:v>697</c:v>
                </c:pt>
                <c:pt idx="60">
                  <c:v>690</c:v>
                </c:pt>
                <c:pt idx="61">
                  <c:v>678</c:v>
                </c:pt>
                <c:pt idx="62">
                  <c:v>677</c:v>
                </c:pt>
                <c:pt idx="63">
                  <c:v>676</c:v>
                </c:pt>
                <c:pt idx="64">
                  <c:v>671</c:v>
                </c:pt>
                <c:pt idx="65">
                  <c:v>660</c:v>
                </c:pt>
                <c:pt idx="66">
                  <c:v>652</c:v>
                </c:pt>
                <c:pt idx="67">
                  <c:v>652</c:v>
                </c:pt>
                <c:pt idx="68">
                  <c:v>648</c:v>
                </c:pt>
                <c:pt idx="69">
                  <c:v>640</c:v>
                </c:pt>
                <c:pt idx="70">
                  <c:v>620</c:v>
                </c:pt>
                <c:pt idx="71">
                  <c:v>604</c:v>
                </c:pt>
                <c:pt idx="72">
                  <c:v>597</c:v>
                </c:pt>
                <c:pt idx="73">
                  <c:v>592</c:v>
                </c:pt>
                <c:pt idx="74">
                  <c:v>589</c:v>
                </c:pt>
                <c:pt idx="75">
                  <c:v>582</c:v>
                </c:pt>
                <c:pt idx="76">
                  <c:v>571</c:v>
                </c:pt>
                <c:pt idx="77">
                  <c:v>562</c:v>
                </c:pt>
                <c:pt idx="78">
                  <c:v>554</c:v>
                </c:pt>
                <c:pt idx="79">
                  <c:v>540</c:v>
                </c:pt>
                <c:pt idx="80">
                  <c:v>539</c:v>
                </c:pt>
                <c:pt idx="81">
                  <c:v>525</c:v>
                </c:pt>
                <c:pt idx="82">
                  <c:v>523</c:v>
                </c:pt>
                <c:pt idx="83">
                  <c:v>510</c:v>
                </c:pt>
                <c:pt idx="84">
                  <c:v>496</c:v>
                </c:pt>
                <c:pt idx="85">
                  <c:v>484</c:v>
                </c:pt>
                <c:pt idx="86">
                  <c:v>483</c:v>
                </c:pt>
                <c:pt idx="87">
                  <c:v>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38-45A5-AF06-2D4A62C9E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3"/>
        <c:axId val="1917000399"/>
        <c:axId val="1913521055"/>
      </c:barChart>
      <c:catAx>
        <c:axId val="1917000399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1913521055"/>
        <c:crosses val="autoZero"/>
        <c:auto val="1"/>
        <c:lblAlgn val="ctr"/>
        <c:lblOffset val="100"/>
        <c:noMultiLvlLbl val="0"/>
      </c:catAx>
      <c:valAx>
        <c:axId val="191352105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7000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A4A1-8771-76A6-19D0-C61577837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49F67A-E009-88C9-7BAF-4389EBD4F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800D6-F5AA-8D8C-DDDE-74746B410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A03F2-797F-E988-52A1-5A1A0ED2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79868-6C34-203C-0D6C-9CA620D86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22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8F866-E84F-20B3-9784-340CEFAC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E37D8-8E0E-A4EB-A1DD-D087226F1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BDE7D-5B7D-8C02-C742-509C9B99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435FF-E494-D783-775B-E5061E47E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FADB6-55AA-FE2D-D06A-9415847C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83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92358E-B226-07D2-2340-0A73D8B0E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8EA19-CEC8-EE9F-A01E-C2B7D88A3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3BB51-AF1D-0953-93C4-79F80802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51665-8DC6-9072-6FAC-55022F37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A9977-45D6-147A-1A78-D900FD69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30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97A9-C2E0-388A-2769-BD4F12A7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E127F-F6FD-0F16-F62E-6BAB3EEA4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06800-FA44-144F-EB4E-1BF51EC2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D766C-101E-1744-E007-9A8C51FC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58DB8-DE3D-3319-7110-B7961439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2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D7B4-0E36-6432-A12B-8A63F5FD3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30409-9113-5491-C6DE-4CEF6CA93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53EE1-12AB-8416-6F96-5397C827D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4CC80-8701-0BFC-5446-5F0048D9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B7EA9-4C1E-93C1-D678-E9CB5A5C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47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A373-0AA7-E262-6DF0-2EC3BA1B2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18D74-3828-BFD8-B7AC-C15ACA53A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E6EC8-4A44-5402-0A1B-0EF9F7B49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E422A-A19A-1AF7-30EE-0D5FE791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A1F68-5462-2666-419E-CDEC68E4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2D15C-3785-DBC0-22C2-02D31EA1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9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051AE-D2CA-C2DA-66BF-560ED95BE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55BDE-1109-C08E-82A7-0D105AFD8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11FBF-50BA-86EB-EBC6-5F9811D04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69CBC-EECC-1637-0517-99EEAD390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4CDC9-CE86-7506-954E-C396E79B7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6A6147-6C01-1863-55E9-585A0962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68C589-CA48-AD3B-BF9C-3F221DE1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85F930-200B-8992-3804-0A8F73A5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2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E3C3-EF22-29FE-57FB-ED01FDA96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BD79F-2C3A-784B-21BE-8DDB6157D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22C53-7027-3CCB-CDD6-1FB55E66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E514F1-0B85-6094-3749-22A7670B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60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E96E1-5309-FED9-E597-94A0CB28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303823-2473-959F-E534-901447503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66B22-74C2-28DC-3970-D305CAB8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16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CED8E-4FE2-A653-2FE1-97B6262F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24E0C-A5B1-DDF1-8BFF-F323485FB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4E7D5-FBEC-9F21-BE51-50E73AB3E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069FA-942D-6CFB-2808-57C9708F5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D43FB-178A-4F95-DA0B-3AEA527C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C4A4D-83EF-3610-167C-2412A5746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1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9DB0-ECEE-3C9F-6D01-DA7AD477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E4C5F9-53EB-6ACB-9170-49EDB3D78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17AF5-8C63-9C63-837E-7F5FB506F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BD284-DDC3-1D7F-FA74-A68F91B04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BAD5E-8ECB-A941-67C6-9ADC4A96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E854C-878B-2CD6-B36A-110EFA2D3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30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7C86CF-F2CB-97CA-2DCD-525B76CE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11539-D81B-8AA6-171B-9AEAD7AAE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FE998-2E91-7297-66FD-DAA39273C0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7F855-E955-4E98-A517-6F123278817E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11540-BB49-6FD0-3379-6FAB409B1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FEF2B-907A-EE5A-5339-E30E731B4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0DF47-5BE6-46FA-AE91-1417E0818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31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peoplepopulationandcommunity/housing/datasets/privaterentalmarketsummarystatisticsinengland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59B9E77-B0AF-EA53-3537-7BE022793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63681"/>
              </p:ext>
            </p:extLst>
          </p:nvPr>
        </p:nvGraphicFramePr>
        <p:xfrm>
          <a:off x="1448686" y="197191"/>
          <a:ext cx="9294628" cy="6069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7CB9B0-6B91-BF9E-A0DC-4BE13657DD3F}"/>
              </a:ext>
            </a:extLst>
          </p:cNvPr>
          <p:cNvSpPr txBox="1"/>
          <p:nvPr/>
        </p:nvSpPr>
        <p:spPr>
          <a:xfrm>
            <a:off x="1526960" y="6266610"/>
            <a:ext cx="11771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Source: </a:t>
            </a:r>
            <a:r>
              <a:rPr lang="en-GB" sz="1200" dirty="0">
                <a:hlinkClick r:id="rId3"/>
              </a:rPr>
              <a:t>https://www.ons.gov.uk/peoplepopulationandcommunity/housing/datasets/privaterentalmarketsummarystatisticsinengland</a:t>
            </a:r>
            <a:endParaRPr lang="en-GB" sz="1200" dirty="0"/>
          </a:p>
          <a:p>
            <a:r>
              <a:rPr lang="en-GB" sz="1200" dirty="0"/>
              <a:t>*Unitary Authorities and Counties – excluding London</a:t>
            </a:r>
          </a:p>
        </p:txBody>
      </p:sp>
    </p:spTree>
    <p:extLst>
      <p:ext uri="{BB962C8B-B14F-4D97-AF65-F5344CB8AC3E}">
        <p14:creationId xmlns:p14="http://schemas.microsoft.com/office/powerpoint/2010/main" val="107675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dacb442-bfc7-44df-9acc-2a4df8c8cb38">T6W7HYUETC4M-1407514363-106603</_dlc_DocId>
    <_dlc_DocIdUrl xmlns="bdacb442-bfc7-44df-9acc-2a4df8c8cb38">
      <Url>https://bucksbusinessfirst.sharepoint.com/sites/btvlep/_layouts/15/DocIdRedir.aspx?ID=T6W7HYUETC4M-1407514363-106603</Url>
      <Description>T6W7HYUETC4M-1407514363-106603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2913DEA0148AC94C8BCBF1D7BBE" ma:contentTypeVersion="1111" ma:contentTypeDescription="Create a new document." ma:contentTypeScope="" ma:versionID="82f5a7b2dfaa19b46679c11aeb083643">
  <xsd:schema xmlns:xsd="http://www.w3.org/2001/XMLSchema" xmlns:xs="http://www.w3.org/2001/XMLSchema" xmlns:p="http://schemas.microsoft.com/office/2006/metadata/properties" xmlns:ns2="bdacb442-bfc7-44df-9acc-2a4df8c8cb38" xmlns:ns3="e57c56eb-a1f0-4979-a931-b899a3a709e4" targetNamespace="http://schemas.microsoft.com/office/2006/metadata/properties" ma:root="true" ma:fieldsID="ad1adc3dc67208af15b354c0cf30768b" ns2:_="" ns3:_="">
    <xsd:import namespace="bdacb442-bfc7-44df-9acc-2a4df8c8cb38"/>
    <xsd:import namespace="e57c56eb-a1f0-4979-a931-b899a3a709e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cb442-bfc7-44df-9acc-2a4df8c8cb3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c56eb-a1f0-4979-a931-b899a3a709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ECA211-9C06-413C-AF29-B15C2760D30A}">
  <ds:schemaRefs>
    <ds:schemaRef ds:uri="http://schemas.microsoft.com/office/2006/metadata/properties"/>
    <ds:schemaRef ds:uri="http://schemas.microsoft.com/office/infopath/2007/PartnerControls"/>
    <ds:schemaRef ds:uri="bdacb442-bfc7-44df-9acc-2a4df8c8cb38"/>
  </ds:schemaRefs>
</ds:datastoreItem>
</file>

<file path=customXml/itemProps2.xml><?xml version="1.0" encoding="utf-8"?>
<ds:datastoreItem xmlns:ds="http://schemas.openxmlformats.org/officeDocument/2006/customXml" ds:itemID="{4C6CF23E-098B-42DE-A610-58487702E0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32ED4C-A57B-47FC-83D4-238D5E911D2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5E00781-27F6-41FA-86CB-369315595F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acb442-bfc7-44df-9acc-2a4df8c8cb38"/>
    <ds:schemaRef ds:uri="e57c56eb-a1f0-4979-a931-b899a3a709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Hargrave</dc:creator>
  <cp:lastModifiedBy>Caroline Hargrave</cp:lastModifiedBy>
  <cp:revision>1</cp:revision>
  <dcterms:created xsi:type="dcterms:W3CDTF">2023-03-08T13:58:37Z</dcterms:created>
  <dcterms:modified xsi:type="dcterms:W3CDTF">2023-03-14T14:29:20Z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0x010100DBCA82913DEA0148AC94C8BCBF1D7BBE</vt:lpwstr>
  </property>
  <property fmtid="{D5CDD505-2E9C-101B-9397-08002B2CF9AE}" pid="3" name="_dlc_DocIdItemGuid">
    <vt:lpwstr>b98ba2e4-60c5-4a12-aa59-f8ed88ea92d0</vt:lpwstr>
  </property>
</Properties>
</file>