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91B379-F888-4548-8020-07FE68CC237B}" v="25" dt="2021-07-15T12:47:02.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FC91B379-F888-4548-8020-07FE68CC237B}"/>
    <pc:docChg chg="undo custSel modSld">
      <pc:chgData name="James Moorhouse" userId="52c77cd9-d034-4c34-a84a-9452b75c1451" providerId="ADAL" clId="{FC91B379-F888-4548-8020-07FE68CC237B}" dt="2021-08-10T10:43:52.023" v="2456" actId="27918"/>
      <pc:docMkLst>
        <pc:docMk/>
      </pc:docMkLst>
      <pc:sldChg chg="modSp mod">
        <pc:chgData name="James Moorhouse" userId="52c77cd9-d034-4c34-a84a-9452b75c1451" providerId="ADAL" clId="{FC91B379-F888-4548-8020-07FE68CC237B}" dt="2021-07-14T14:44:56.717" v="7" actId="20577"/>
        <pc:sldMkLst>
          <pc:docMk/>
          <pc:sldMk cId="3292760506" sldId="258"/>
        </pc:sldMkLst>
        <pc:spChg chg="mod">
          <ac:chgData name="James Moorhouse" userId="52c77cd9-d034-4c34-a84a-9452b75c1451" providerId="ADAL" clId="{FC91B379-F888-4548-8020-07FE68CC237B}" dt="2021-07-14T14:44:56.717" v="7" actId="20577"/>
          <ac:spMkLst>
            <pc:docMk/>
            <pc:sldMk cId="3292760506" sldId="258"/>
            <ac:spMk id="3" creationId="{1ECA0154-73B3-4040-AD12-805B061C8D38}"/>
          </ac:spMkLst>
        </pc:spChg>
      </pc:sldChg>
      <pc:sldChg chg="modSp mod">
        <pc:chgData name="James Moorhouse" userId="52c77cd9-d034-4c34-a84a-9452b75c1451" providerId="ADAL" clId="{FC91B379-F888-4548-8020-07FE68CC237B}" dt="2021-07-15T08:29:44.924" v="19"/>
        <pc:sldMkLst>
          <pc:docMk/>
          <pc:sldMk cId="3342506824" sldId="260"/>
        </pc:sldMkLst>
        <pc:graphicFrameChg chg="mod">
          <ac:chgData name="James Moorhouse" userId="52c77cd9-d034-4c34-a84a-9452b75c1451" providerId="ADAL" clId="{FC91B379-F888-4548-8020-07FE68CC237B}" dt="2021-07-15T08:29:44.924" v="19"/>
          <ac:graphicFrameMkLst>
            <pc:docMk/>
            <pc:sldMk cId="3342506824" sldId="260"/>
            <ac:graphicFrameMk id="5" creationId="{FC717C15-695D-40CC-95BC-CF818428A2A0}"/>
          </ac:graphicFrameMkLst>
        </pc:graphicFrameChg>
      </pc:sldChg>
      <pc:sldChg chg="mod">
        <pc:chgData name="James Moorhouse" userId="52c77cd9-d034-4c34-a84a-9452b75c1451" providerId="ADAL" clId="{FC91B379-F888-4548-8020-07FE68CC237B}" dt="2021-08-10T10:43:52.023" v="2456" actId="27918"/>
        <pc:sldMkLst>
          <pc:docMk/>
          <pc:sldMk cId="2594648962" sldId="262"/>
        </pc:sldMkLst>
      </pc:sldChg>
      <pc:sldChg chg="modSp mod">
        <pc:chgData name="James Moorhouse" userId="52c77cd9-d034-4c34-a84a-9452b75c1451" providerId="ADAL" clId="{FC91B379-F888-4548-8020-07FE68CC237B}" dt="2021-07-15T08:41:42.740" v="246" actId="20577"/>
        <pc:sldMkLst>
          <pc:docMk/>
          <pc:sldMk cId="2732100313" sldId="263"/>
        </pc:sldMkLst>
        <pc:spChg chg="mod">
          <ac:chgData name="James Moorhouse" userId="52c77cd9-d034-4c34-a84a-9452b75c1451" providerId="ADAL" clId="{FC91B379-F888-4548-8020-07FE68CC237B}" dt="2021-07-15T08:41:42.740" v="246" actId="20577"/>
          <ac:spMkLst>
            <pc:docMk/>
            <pc:sldMk cId="2732100313" sldId="263"/>
            <ac:spMk id="5" creationId="{0BD062B5-6217-4282-8BDB-7C116D9BC2CB}"/>
          </ac:spMkLst>
        </pc:spChg>
        <pc:graphicFrameChg chg="modGraphic">
          <ac:chgData name="James Moorhouse" userId="52c77cd9-d034-4c34-a84a-9452b75c1451" providerId="ADAL" clId="{FC91B379-F888-4548-8020-07FE68CC237B}" dt="2021-07-15T08:40:46.404" v="211" actId="207"/>
          <ac:graphicFrameMkLst>
            <pc:docMk/>
            <pc:sldMk cId="2732100313" sldId="263"/>
            <ac:graphicFrameMk id="6" creationId="{9E35A20E-4D0F-4EBD-903B-A65E3397A827}"/>
          </ac:graphicFrameMkLst>
        </pc:graphicFrameChg>
      </pc:sldChg>
      <pc:sldChg chg="addSp delSp modSp mod">
        <pc:chgData name="James Moorhouse" userId="52c77cd9-d034-4c34-a84a-9452b75c1451" providerId="ADAL" clId="{FC91B379-F888-4548-8020-07FE68CC237B}" dt="2021-07-15T10:15:22.470" v="1938" actId="27918"/>
        <pc:sldMkLst>
          <pc:docMk/>
          <pc:sldMk cId="1301902589" sldId="265"/>
        </pc:sldMkLst>
        <pc:spChg chg="mod">
          <ac:chgData name="James Moorhouse" userId="52c77cd9-d034-4c34-a84a-9452b75c1451" providerId="ADAL" clId="{FC91B379-F888-4548-8020-07FE68CC237B}" dt="2021-07-15T08:42:09.758" v="250" actId="20577"/>
          <ac:spMkLst>
            <pc:docMk/>
            <pc:sldMk cId="1301902589" sldId="265"/>
            <ac:spMk id="4" creationId="{48EECBBC-DF83-4423-B172-396EF57023A8}"/>
          </ac:spMkLst>
        </pc:spChg>
        <pc:graphicFrameChg chg="add mod ord">
          <ac:chgData name="James Moorhouse" userId="52c77cd9-d034-4c34-a84a-9452b75c1451" providerId="ADAL" clId="{FC91B379-F888-4548-8020-07FE68CC237B}" dt="2021-07-15T08:50:35.972" v="255" actId="167"/>
          <ac:graphicFrameMkLst>
            <pc:docMk/>
            <pc:sldMk cId="1301902589" sldId="265"/>
            <ac:graphicFrameMk id="5" creationId="{F734A1D8-82DA-4AEE-BA43-B761E79BE37E}"/>
          </ac:graphicFrameMkLst>
        </pc:graphicFrameChg>
        <pc:graphicFrameChg chg="del">
          <ac:chgData name="James Moorhouse" userId="52c77cd9-d034-4c34-a84a-9452b75c1451" providerId="ADAL" clId="{FC91B379-F888-4548-8020-07FE68CC237B}" dt="2021-07-15T08:50:26.211" v="251" actId="478"/>
          <ac:graphicFrameMkLst>
            <pc:docMk/>
            <pc:sldMk cId="1301902589" sldId="265"/>
            <ac:graphicFrameMk id="7" creationId="{C5959D63-E213-4ECB-B274-61BB14DFED3B}"/>
          </ac:graphicFrameMkLst>
        </pc:graphicFrameChg>
      </pc:sldChg>
      <pc:sldChg chg="addSp delSp modSp mod">
        <pc:chgData name="James Moorhouse" userId="52c77cd9-d034-4c34-a84a-9452b75c1451" providerId="ADAL" clId="{FC91B379-F888-4548-8020-07FE68CC237B}" dt="2021-07-15T09:48:50.233" v="1131" actId="20577"/>
        <pc:sldMkLst>
          <pc:docMk/>
          <pc:sldMk cId="3794758803" sldId="266"/>
        </pc:sldMkLst>
        <pc:spChg chg="mod">
          <ac:chgData name="James Moorhouse" userId="52c77cd9-d034-4c34-a84a-9452b75c1451" providerId="ADAL" clId="{FC91B379-F888-4548-8020-07FE68CC237B}" dt="2021-07-15T09:24:08.161" v="580" actId="20577"/>
          <ac:spMkLst>
            <pc:docMk/>
            <pc:sldMk cId="3794758803" sldId="266"/>
            <ac:spMk id="2" creationId="{63D4D820-C801-4BC0-AF60-90DFAA5FFE6A}"/>
          </ac:spMkLst>
        </pc:spChg>
        <pc:spChg chg="mod">
          <ac:chgData name="James Moorhouse" userId="52c77cd9-d034-4c34-a84a-9452b75c1451" providerId="ADAL" clId="{FC91B379-F888-4548-8020-07FE68CC237B}" dt="2021-07-15T09:48:50.233" v="1131" actId="20577"/>
          <ac:spMkLst>
            <pc:docMk/>
            <pc:sldMk cId="3794758803" sldId="266"/>
            <ac:spMk id="5" creationId="{DED2DDB9-431C-489F-BB49-994FC9D4259D}"/>
          </ac:spMkLst>
        </pc:spChg>
        <pc:spChg chg="mod">
          <ac:chgData name="James Moorhouse" userId="52c77cd9-d034-4c34-a84a-9452b75c1451" providerId="ADAL" clId="{FC91B379-F888-4548-8020-07FE68CC237B}" dt="2021-07-15T09:24:10.095" v="582" actId="20577"/>
          <ac:spMkLst>
            <pc:docMk/>
            <pc:sldMk cId="3794758803" sldId="266"/>
            <ac:spMk id="10" creationId="{BAAE11D1-12B4-40D8-8A6F-2E9763438EDA}"/>
          </ac:spMkLst>
        </pc:spChg>
        <pc:graphicFrameChg chg="add del mod">
          <ac:chgData name="James Moorhouse" userId="52c77cd9-d034-4c34-a84a-9452b75c1451" providerId="ADAL" clId="{FC91B379-F888-4548-8020-07FE68CC237B}" dt="2021-07-15T09:23:35.448" v="573" actId="478"/>
          <ac:graphicFrameMkLst>
            <pc:docMk/>
            <pc:sldMk cId="3794758803" sldId="266"/>
            <ac:graphicFrameMk id="7" creationId="{149A850A-4F16-479E-873D-22E2D85A2234}"/>
          </ac:graphicFrameMkLst>
        </pc:graphicFrameChg>
        <pc:graphicFrameChg chg="del">
          <ac:chgData name="James Moorhouse" userId="52c77cd9-d034-4c34-a84a-9452b75c1451" providerId="ADAL" clId="{FC91B379-F888-4548-8020-07FE68CC237B}" dt="2021-07-15T09:23:17.486" v="565" actId="478"/>
          <ac:graphicFrameMkLst>
            <pc:docMk/>
            <pc:sldMk cId="3794758803" sldId="266"/>
            <ac:graphicFrameMk id="9" creationId="{7BFFF55A-DEE1-4EFC-AAB7-BC978AF69FE8}"/>
          </ac:graphicFrameMkLst>
        </pc:graphicFrameChg>
        <pc:picChg chg="add del mod">
          <ac:chgData name="James Moorhouse" userId="52c77cd9-d034-4c34-a84a-9452b75c1451" providerId="ADAL" clId="{FC91B379-F888-4548-8020-07FE68CC237B}" dt="2021-07-15T09:48:34.917" v="1124" actId="478"/>
          <ac:picMkLst>
            <pc:docMk/>
            <pc:sldMk cId="3794758803" sldId="266"/>
            <ac:picMk id="6" creationId="{C1095D44-F4AF-4727-91AA-8802CB2F223A}"/>
          </ac:picMkLst>
        </pc:picChg>
        <pc:picChg chg="add mod">
          <ac:chgData name="James Moorhouse" userId="52c77cd9-d034-4c34-a84a-9452b75c1451" providerId="ADAL" clId="{FC91B379-F888-4548-8020-07FE68CC237B}" dt="2021-07-15T09:48:44" v="1129" actId="1076"/>
          <ac:picMkLst>
            <pc:docMk/>
            <pc:sldMk cId="3794758803" sldId="266"/>
            <ac:picMk id="11" creationId="{478689DB-3BC8-4E25-BF68-6276D683B413}"/>
          </ac:picMkLst>
        </pc:picChg>
      </pc:sldChg>
      <pc:sldChg chg="addSp delSp modSp mod">
        <pc:chgData name="James Moorhouse" userId="52c77cd9-d034-4c34-a84a-9452b75c1451" providerId="ADAL" clId="{FC91B379-F888-4548-8020-07FE68CC237B}" dt="2021-07-15T10:00:54.662" v="1605" actId="27636"/>
        <pc:sldMkLst>
          <pc:docMk/>
          <pc:sldMk cId="1938191635" sldId="267"/>
        </pc:sldMkLst>
        <pc:spChg chg="mod">
          <ac:chgData name="James Moorhouse" userId="52c77cd9-d034-4c34-a84a-9452b75c1451" providerId="ADAL" clId="{FC91B379-F888-4548-8020-07FE68CC237B}" dt="2021-07-15T10:00:54.662" v="1605" actId="27636"/>
          <ac:spMkLst>
            <pc:docMk/>
            <pc:sldMk cId="1938191635" sldId="267"/>
            <ac:spMk id="5" creationId="{D0E4F816-BBAF-433B-B625-79FBE6CC402C}"/>
          </ac:spMkLst>
        </pc:spChg>
        <pc:spChg chg="mod">
          <ac:chgData name="James Moorhouse" userId="52c77cd9-d034-4c34-a84a-9452b75c1451" providerId="ADAL" clId="{FC91B379-F888-4548-8020-07FE68CC237B}" dt="2021-07-15T09:54:40.781" v="1155" actId="20577"/>
          <ac:spMkLst>
            <pc:docMk/>
            <pc:sldMk cId="1938191635" sldId="267"/>
            <ac:spMk id="9" creationId="{7F742FBB-26F9-45D5-9B95-451403C874A0}"/>
          </ac:spMkLst>
        </pc:spChg>
        <pc:spChg chg="mod">
          <ac:chgData name="James Moorhouse" userId="52c77cd9-d034-4c34-a84a-9452b75c1451" providerId="ADAL" clId="{FC91B379-F888-4548-8020-07FE68CC237B}" dt="2021-07-15T09:54:42.961" v="1157" actId="20577"/>
          <ac:spMkLst>
            <pc:docMk/>
            <pc:sldMk cId="1938191635" sldId="267"/>
            <ac:spMk id="11" creationId="{AA07BE49-E7F1-42AC-8206-844C668A5D6F}"/>
          </ac:spMkLst>
        </pc:spChg>
        <pc:graphicFrameChg chg="del">
          <ac:chgData name="James Moorhouse" userId="52c77cd9-d034-4c34-a84a-9452b75c1451" providerId="ADAL" clId="{FC91B379-F888-4548-8020-07FE68CC237B}" dt="2021-07-15T09:54:13.376" v="1132" actId="478"/>
          <ac:graphicFrameMkLst>
            <pc:docMk/>
            <pc:sldMk cId="1938191635" sldId="267"/>
            <ac:graphicFrameMk id="8" creationId="{E9B1BBFA-240F-40AD-B659-7843E3CCE0EE}"/>
          </ac:graphicFrameMkLst>
        </pc:graphicFrameChg>
        <pc:picChg chg="add mod ord">
          <ac:chgData name="James Moorhouse" userId="52c77cd9-d034-4c34-a84a-9452b75c1451" providerId="ADAL" clId="{FC91B379-F888-4548-8020-07FE68CC237B}" dt="2021-07-15T09:54:46.176" v="1158" actId="1076"/>
          <ac:picMkLst>
            <pc:docMk/>
            <pc:sldMk cId="1938191635" sldId="267"/>
            <ac:picMk id="3" creationId="{1B4276A1-4649-42E6-B246-E832D8768455}"/>
          </ac:picMkLst>
        </pc:picChg>
      </pc:sldChg>
      <pc:sldChg chg="modSp mod">
        <pc:chgData name="James Moorhouse" userId="52c77cd9-d034-4c34-a84a-9452b75c1451" providerId="ADAL" clId="{FC91B379-F888-4548-8020-07FE68CC237B}" dt="2021-07-15T10:04:17.521" v="1844" actId="1076"/>
        <pc:sldMkLst>
          <pc:docMk/>
          <pc:sldMk cId="397105894" sldId="268"/>
        </pc:sldMkLst>
        <pc:spChg chg="mod">
          <ac:chgData name="James Moorhouse" userId="52c77cd9-d034-4c34-a84a-9452b75c1451" providerId="ADAL" clId="{FC91B379-F888-4548-8020-07FE68CC237B}" dt="2021-07-15T10:04:17.521" v="1844" actId="1076"/>
          <ac:spMkLst>
            <pc:docMk/>
            <pc:sldMk cId="397105894" sldId="268"/>
            <ac:spMk id="5" creationId="{CDA4A902-7C12-4CDB-9DF6-3EDACDC154CA}"/>
          </ac:spMkLst>
        </pc:spChg>
        <pc:graphicFrameChg chg="modGraphic">
          <ac:chgData name="James Moorhouse" userId="52c77cd9-d034-4c34-a84a-9452b75c1451" providerId="ADAL" clId="{FC91B379-F888-4548-8020-07FE68CC237B}" dt="2021-07-15T10:03:45.201" v="1816" actId="313"/>
          <ac:graphicFrameMkLst>
            <pc:docMk/>
            <pc:sldMk cId="397105894" sldId="268"/>
            <ac:graphicFrameMk id="6" creationId="{B8CD877D-74F0-48FB-886B-3484767E26E1}"/>
          </ac:graphicFrameMkLst>
        </pc:graphicFrameChg>
      </pc:sldChg>
      <pc:sldChg chg="addSp delSp modSp mod">
        <pc:chgData name="James Moorhouse" userId="52c77cd9-d034-4c34-a84a-9452b75c1451" providerId="ADAL" clId="{FC91B379-F888-4548-8020-07FE68CC237B}" dt="2021-07-15T12:47:06.492" v="2454" actId="1076"/>
        <pc:sldMkLst>
          <pc:docMk/>
          <pc:sldMk cId="1681368727" sldId="269"/>
        </pc:sldMkLst>
        <pc:spChg chg="mod">
          <ac:chgData name="James Moorhouse" userId="52c77cd9-d034-4c34-a84a-9452b75c1451" providerId="ADAL" clId="{FC91B379-F888-4548-8020-07FE68CC237B}" dt="2021-07-15T10:04:48.247" v="1850" actId="20577"/>
          <ac:spMkLst>
            <pc:docMk/>
            <pc:sldMk cId="1681368727" sldId="269"/>
            <ac:spMk id="4" creationId="{F527C5AA-E8D2-4825-A983-DA32EC8C5C1A}"/>
          </ac:spMkLst>
        </pc:spChg>
        <pc:spChg chg="mod">
          <ac:chgData name="James Moorhouse" userId="52c77cd9-d034-4c34-a84a-9452b75c1451" providerId="ADAL" clId="{FC91B379-F888-4548-8020-07FE68CC237B}" dt="2021-07-15T10:07:45.796" v="1881" actId="20577"/>
          <ac:spMkLst>
            <pc:docMk/>
            <pc:sldMk cId="1681368727" sldId="269"/>
            <ac:spMk id="5" creationId="{40987F14-FB3E-4AC8-9977-DB3ACA82E1AA}"/>
          </ac:spMkLst>
        </pc:spChg>
        <pc:graphicFrameChg chg="del">
          <ac:chgData name="James Moorhouse" userId="52c77cd9-d034-4c34-a84a-9452b75c1451" providerId="ADAL" clId="{FC91B379-F888-4548-8020-07FE68CC237B}" dt="2021-07-15T10:07:09.191" v="1854" actId="478"/>
          <ac:graphicFrameMkLst>
            <pc:docMk/>
            <pc:sldMk cId="1681368727" sldId="269"/>
            <ac:graphicFrameMk id="6" creationId="{9494BC6F-C485-4D44-8B3E-B2163A0DB92F}"/>
          </ac:graphicFrameMkLst>
        </pc:graphicFrameChg>
        <pc:graphicFrameChg chg="add mod">
          <ac:chgData name="James Moorhouse" userId="52c77cd9-d034-4c34-a84a-9452b75c1451" providerId="ADAL" clId="{FC91B379-F888-4548-8020-07FE68CC237B}" dt="2021-07-15T12:47:06.492" v="2454" actId="1076"/>
          <ac:graphicFrameMkLst>
            <pc:docMk/>
            <pc:sldMk cId="1681368727" sldId="269"/>
            <ac:graphicFrameMk id="6" creationId="{F6818EF5-6BB7-4007-A5AB-87A399DC6DFA}"/>
          </ac:graphicFrameMkLst>
        </pc:graphicFrameChg>
        <pc:graphicFrameChg chg="add del mod">
          <ac:chgData name="James Moorhouse" userId="52c77cd9-d034-4c34-a84a-9452b75c1451" providerId="ADAL" clId="{FC91B379-F888-4548-8020-07FE68CC237B}" dt="2021-07-15T12:47:01.978" v="2451" actId="478"/>
          <ac:graphicFrameMkLst>
            <pc:docMk/>
            <pc:sldMk cId="1681368727" sldId="269"/>
            <ac:graphicFrameMk id="7" creationId="{F6818EF5-6BB7-4007-A5AB-87A399DC6DFA}"/>
          </ac:graphicFrameMkLst>
        </pc:graphicFrameChg>
      </pc:sldChg>
      <pc:sldChg chg="addSp delSp modSp mod">
        <pc:chgData name="James Moorhouse" userId="52c77cd9-d034-4c34-a84a-9452b75c1451" providerId="ADAL" clId="{FC91B379-F888-4548-8020-07FE68CC237B}" dt="2021-07-15T10:17:12.902" v="2020" actId="27918"/>
        <pc:sldMkLst>
          <pc:docMk/>
          <pc:sldMk cId="1355830515" sldId="271"/>
        </pc:sldMkLst>
        <pc:spChg chg="mod">
          <ac:chgData name="James Moorhouse" userId="52c77cd9-d034-4c34-a84a-9452b75c1451" providerId="ADAL" clId="{FC91B379-F888-4548-8020-07FE68CC237B}" dt="2021-07-15T08:51:22.010" v="259" actId="20577"/>
          <ac:spMkLst>
            <pc:docMk/>
            <pc:sldMk cId="1355830515" sldId="271"/>
            <ac:spMk id="2" creationId="{80552005-3628-45A6-B458-956C0E060842}"/>
          </ac:spMkLst>
        </pc:spChg>
        <pc:spChg chg="mod">
          <ac:chgData name="James Moorhouse" userId="52c77cd9-d034-4c34-a84a-9452b75c1451" providerId="ADAL" clId="{FC91B379-F888-4548-8020-07FE68CC237B}" dt="2021-07-15T09:05:53.555" v="429" actId="20577"/>
          <ac:spMkLst>
            <pc:docMk/>
            <pc:sldMk cId="1355830515" sldId="271"/>
            <ac:spMk id="7" creationId="{A595DDFA-983D-483A-9C8B-0A3DFA8D9446}"/>
          </ac:spMkLst>
        </pc:spChg>
        <pc:graphicFrameChg chg="add mod ord">
          <ac:chgData name="James Moorhouse" userId="52c77cd9-d034-4c34-a84a-9452b75c1451" providerId="ADAL" clId="{FC91B379-F888-4548-8020-07FE68CC237B}" dt="2021-07-15T08:56:32.958" v="273" actId="1035"/>
          <ac:graphicFrameMkLst>
            <pc:docMk/>
            <pc:sldMk cId="1355830515" sldId="271"/>
            <ac:graphicFrameMk id="6" creationId="{35E31F9F-9697-4BE8-B345-9E0918B1484A}"/>
          </ac:graphicFrameMkLst>
        </pc:graphicFrameChg>
        <pc:graphicFrameChg chg="del">
          <ac:chgData name="James Moorhouse" userId="52c77cd9-d034-4c34-a84a-9452b75c1451" providerId="ADAL" clId="{FC91B379-F888-4548-8020-07FE68CC237B}" dt="2021-07-15T08:56:15.270" v="263" actId="478"/>
          <ac:graphicFrameMkLst>
            <pc:docMk/>
            <pc:sldMk cId="1355830515" sldId="271"/>
            <ac:graphicFrameMk id="10" creationId="{0C15DEFD-7FDE-4534-9102-05151B3E5FA0}"/>
          </ac:graphicFrameMkLst>
        </pc:graphicFrameChg>
      </pc:sldChg>
      <pc:sldChg chg="addSp delSp modSp mod">
        <pc:chgData name="James Moorhouse" userId="52c77cd9-d034-4c34-a84a-9452b75c1451" providerId="ADAL" clId="{FC91B379-F888-4548-8020-07FE68CC237B}" dt="2021-07-15T09:07:14.027" v="564" actId="14100"/>
        <pc:sldMkLst>
          <pc:docMk/>
          <pc:sldMk cId="427155918" sldId="272"/>
        </pc:sldMkLst>
        <pc:spChg chg="mod">
          <ac:chgData name="James Moorhouse" userId="52c77cd9-d034-4c34-a84a-9452b75c1451" providerId="ADAL" clId="{FC91B379-F888-4548-8020-07FE68CC237B}" dt="2021-07-15T08:58:56.235" v="338" actId="20577"/>
          <ac:spMkLst>
            <pc:docMk/>
            <pc:sldMk cId="427155918" sldId="272"/>
            <ac:spMk id="2" creationId="{48AF3038-A96D-402C-B7B5-D0F54EBEAA4B}"/>
          </ac:spMkLst>
        </pc:spChg>
        <pc:spChg chg="mod">
          <ac:chgData name="James Moorhouse" userId="52c77cd9-d034-4c34-a84a-9452b75c1451" providerId="ADAL" clId="{FC91B379-F888-4548-8020-07FE68CC237B}" dt="2021-07-15T09:07:14.027" v="564" actId="14100"/>
          <ac:spMkLst>
            <pc:docMk/>
            <pc:sldMk cId="427155918" sldId="272"/>
            <ac:spMk id="5" creationId="{4BA83935-DB71-49C0-89EB-863E742FDB45}"/>
          </ac:spMkLst>
        </pc:spChg>
        <pc:graphicFrameChg chg="add mod ord">
          <ac:chgData name="James Moorhouse" userId="52c77cd9-d034-4c34-a84a-9452b75c1451" providerId="ADAL" clId="{FC91B379-F888-4548-8020-07FE68CC237B}" dt="2021-07-15T09:04:59.385" v="348" actId="167"/>
          <ac:graphicFrameMkLst>
            <pc:docMk/>
            <pc:sldMk cId="427155918" sldId="272"/>
            <ac:graphicFrameMk id="7" creationId="{ED866DFC-861C-48DD-96D2-33A759042342}"/>
          </ac:graphicFrameMkLst>
        </pc:graphicFrameChg>
        <pc:graphicFrameChg chg="del">
          <ac:chgData name="James Moorhouse" userId="52c77cd9-d034-4c34-a84a-9452b75c1451" providerId="ADAL" clId="{FC91B379-F888-4548-8020-07FE68CC237B}" dt="2021-07-15T09:04:37.165" v="342" actId="478"/>
          <ac:graphicFrameMkLst>
            <pc:docMk/>
            <pc:sldMk cId="427155918" sldId="272"/>
            <ac:graphicFrameMk id="9" creationId="{530D0E78-E9D6-4E73-8450-6F8CF7AEDDDB}"/>
          </ac:graphicFrameMkLst>
        </pc:graphicFrameChg>
      </pc:sldChg>
      <pc:sldChg chg="modSp mod">
        <pc:chgData name="James Moorhouse" userId="52c77cd9-d034-4c34-a84a-9452b75c1451" providerId="ADAL" clId="{FC91B379-F888-4548-8020-07FE68CC237B}" dt="2021-07-15T12:46:30.151" v="2450" actId="20577"/>
        <pc:sldMkLst>
          <pc:docMk/>
          <pc:sldMk cId="2728305313" sldId="274"/>
        </pc:sldMkLst>
        <pc:spChg chg="mod">
          <ac:chgData name="James Moorhouse" userId="52c77cd9-d034-4c34-a84a-9452b75c1451" providerId="ADAL" clId="{FC91B379-F888-4548-8020-07FE68CC237B}" dt="2021-07-15T08:25:33.949" v="11" actId="20577"/>
          <ac:spMkLst>
            <pc:docMk/>
            <pc:sldMk cId="2728305313" sldId="274"/>
            <ac:spMk id="2" creationId="{7B368852-ADF6-4355-9FB7-7FD55456F204}"/>
          </ac:spMkLst>
        </pc:spChg>
        <pc:spChg chg="mod">
          <ac:chgData name="James Moorhouse" userId="52c77cd9-d034-4c34-a84a-9452b75c1451" providerId="ADAL" clId="{FC91B379-F888-4548-8020-07FE68CC237B}" dt="2021-07-15T12:46:30.151" v="2450" actId="20577"/>
          <ac:spMkLst>
            <pc:docMk/>
            <pc:sldMk cId="2728305313" sldId="274"/>
            <ac:spMk id="3" creationId="{D2EB29BC-51CA-4277-950D-9B24D9C2E0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Job%20Postings%20Analysis%20July%202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Sheet1!$B$3:$B$20</c:f>
              <c:strCache>
                <c:ptCount val="18"/>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strCache>
            </c:strRef>
          </c:cat>
          <c:val>
            <c:numRef>
              <c:f>Sheet1!$D$3:$D$20</c:f>
              <c:numCache>
                <c:formatCode>_-* #,##0_-;\-* #,##0_-;_-* "-"??_-;_-@_-</c:formatCode>
                <c:ptCount val="18"/>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Sheet1!$B$3:$B$20</c:f>
              <c:strCache>
                <c:ptCount val="18"/>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strCache>
            </c:strRef>
          </c:cat>
          <c:val>
            <c:numRef>
              <c:f>Sheet1!$C$3:$C$20</c:f>
              <c:numCache>
                <c:formatCode>_-* #,##0_-;\-* #,##0_-;_-* "-"??_-;_-@_-</c:formatCode>
                <c:ptCount val="18"/>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9809638378536014"/>
          <c:y val="3.4952119582064643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Sheet1!$G$21:$G$45</c:f>
              <c:strCache>
                <c:ptCount val="25"/>
                <c:pt idx="0">
                  <c:v>Office / Administrative Assistant</c:v>
                </c:pt>
                <c:pt idx="1">
                  <c:v>Customer Service Representative</c:v>
                </c:pt>
                <c:pt idx="2">
                  <c:v>Project Manager</c:v>
                </c:pt>
                <c:pt idx="3">
                  <c:v>Registered General Nurse (RGN)</c:v>
                </c:pt>
                <c:pt idx="4">
                  <c:v>Software Developer / Engineer</c:v>
                </c:pt>
                <c:pt idx="5">
                  <c:v>Account Manager / Representative</c:v>
                </c:pt>
                <c:pt idx="6">
                  <c:v>Teaching Assistant</c:v>
                </c:pt>
                <c:pt idx="7">
                  <c:v>Bookkeeper / Accounting Clerk</c:v>
                </c:pt>
                <c:pt idx="8">
                  <c:v>Caregiver / Personal Care Aide</c:v>
                </c:pt>
                <c:pt idx="9">
                  <c:v>Accountant</c:v>
                </c:pt>
                <c:pt idx="10">
                  <c:v>Care assistant</c:v>
                </c:pt>
                <c:pt idx="11">
                  <c:v>Primary School Teacher</c:v>
                </c:pt>
                <c:pt idx="12">
                  <c:v>Computer Support Specialist</c:v>
                </c:pt>
                <c:pt idx="13">
                  <c:v>Chef</c:v>
                </c:pt>
                <c:pt idx="14">
                  <c:v>Labourer / Material Handler</c:v>
                </c:pt>
                <c:pt idx="15">
                  <c:v>Lawyer</c:v>
                </c:pt>
                <c:pt idx="16">
                  <c:v>Sales Manager</c:v>
                </c:pt>
                <c:pt idx="17">
                  <c:v>Sales Assistant</c:v>
                </c:pt>
                <c:pt idx="18">
                  <c:v>Delivery Driver</c:v>
                </c:pt>
                <c:pt idx="19">
                  <c:v>Receptionist</c:v>
                </c:pt>
                <c:pt idx="20">
                  <c:v>Marketing Manager</c:v>
                </c:pt>
                <c:pt idx="21">
                  <c:v>Recruiter</c:v>
                </c:pt>
                <c:pt idx="22">
                  <c:v>Family / School / General Social Worker</c:v>
                </c:pt>
                <c:pt idx="23">
                  <c:v>Warehouse / Inventory Associate</c:v>
                </c:pt>
                <c:pt idx="24">
                  <c:v>General cleaner</c:v>
                </c:pt>
              </c:strCache>
            </c:strRef>
          </c:cat>
          <c:val>
            <c:numRef>
              <c:f>Sheet1!$H$21:$H$45</c:f>
              <c:numCache>
                <c:formatCode>#,##0</c:formatCode>
                <c:ptCount val="25"/>
                <c:pt idx="0">
                  <c:v>219</c:v>
                </c:pt>
                <c:pt idx="1">
                  <c:v>177</c:v>
                </c:pt>
                <c:pt idx="2">
                  <c:v>152</c:v>
                </c:pt>
                <c:pt idx="3">
                  <c:v>143</c:v>
                </c:pt>
                <c:pt idx="4">
                  <c:v>129</c:v>
                </c:pt>
                <c:pt idx="5">
                  <c:v>118</c:v>
                </c:pt>
                <c:pt idx="6">
                  <c:v>111</c:v>
                </c:pt>
                <c:pt idx="7">
                  <c:v>98</c:v>
                </c:pt>
                <c:pt idx="8">
                  <c:v>96</c:v>
                </c:pt>
                <c:pt idx="9">
                  <c:v>92</c:v>
                </c:pt>
                <c:pt idx="10">
                  <c:v>91</c:v>
                </c:pt>
                <c:pt idx="11">
                  <c:v>87</c:v>
                </c:pt>
                <c:pt idx="12">
                  <c:v>87</c:v>
                </c:pt>
                <c:pt idx="13">
                  <c:v>79</c:v>
                </c:pt>
                <c:pt idx="14">
                  <c:v>75</c:v>
                </c:pt>
                <c:pt idx="15">
                  <c:v>71</c:v>
                </c:pt>
                <c:pt idx="16">
                  <c:v>61</c:v>
                </c:pt>
                <c:pt idx="17">
                  <c:v>61</c:v>
                </c:pt>
                <c:pt idx="18">
                  <c:v>61</c:v>
                </c:pt>
                <c:pt idx="19">
                  <c:v>60</c:v>
                </c:pt>
                <c:pt idx="20">
                  <c:v>60</c:v>
                </c:pt>
                <c:pt idx="21">
                  <c:v>58</c:v>
                </c:pt>
                <c:pt idx="22">
                  <c:v>57</c:v>
                </c:pt>
                <c:pt idx="23">
                  <c:v>56</c:v>
                </c:pt>
                <c:pt idx="24">
                  <c:v>56</c:v>
                </c:pt>
              </c:numCache>
            </c:numRef>
          </c:val>
          <c:extLst>
            <c:ext xmlns:c16="http://schemas.microsoft.com/office/drawing/2014/chart" uri="{C3380CC4-5D6E-409C-BE32-E72D297353CC}">
              <c16:uniqueId val="{00000000-CC81-455F-88D8-F575C18258D0}"/>
            </c:ext>
          </c:extLst>
        </c:ser>
        <c:dLbls>
          <c:showLegendKey val="0"/>
          <c:showVal val="0"/>
          <c:showCatName val="0"/>
          <c:showSerName val="0"/>
          <c:showPercent val="0"/>
          <c:showBubbleSize val="0"/>
        </c:dLbls>
        <c:gapWidth val="182"/>
        <c:axId val="629425576"/>
        <c:axId val="629426560"/>
      </c:barChart>
      <c:catAx>
        <c:axId val="629425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9426560"/>
        <c:crosses val="autoZero"/>
        <c:auto val="1"/>
        <c:lblAlgn val="ctr"/>
        <c:lblOffset val="100"/>
        <c:noMultiLvlLbl val="0"/>
      </c:catAx>
      <c:valAx>
        <c:axId val="62942656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94255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Sheet5!$A$2:$A$20</c:f>
              <c:strCache>
                <c:ptCount val="19"/>
                <c:pt idx="0">
                  <c:v>Buckinghamshire Council</c:v>
                </c:pt>
                <c:pt idx="1">
                  <c:v>National Health Service</c:v>
                </c:pt>
                <c:pt idx="2">
                  <c:v>Danaher Corporation</c:v>
                </c:pt>
                <c:pt idx="3">
                  <c:v>Buckinghamshire Healthcare Trust</c:v>
                </c:pt>
                <c:pt idx="4">
                  <c:v>Johnson &amp; Johnson</c:v>
                </c:pt>
                <c:pt idx="5">
                  <c:v>Softcat Plc</c:v>
                </c:pt>
                <c:pt idx="6">
                  <c:v>The Fremantle Trust</c:v>
                </c:pt>
                <c:pt idx="7">
                  <c:v>Biffa</c:v>
                </c:pt>
                <c:pt idx="8">
                  <c:v>Buckinghamshire New University</c:v>
                </c:pt>
                <c:pt idx="9">
                  <c:v>Absolute Interpreting Translations Ltd</c:v>
                </c:pt>
                <c:pt idx="10">
                  <c:v>Barchester Healthcare</c:v>
                </c:pt>
                <c:pt idx="11">
                  <c:v>Better Prospects Limited</c:v>
                </c:pt>
                <c:pt idx="12">
                  <c:v>Bidvine</c:v>
                </c:pt>
                <c:pt idx="13">
                  <c:v>Amazon.Com</c:v>
                </c:pt>
                <c:pt idx="14">
                  <c:v>Dunbar Education</c:v>
                </c:pt>
                <c:pt idx="15">
                  <c:v>Nuffield Health</c:v>
                </c:pt>
                <c:pt idx="16">
                  <c:v>Paradigm Housing Group</c:v>
                </c:pt>
                <c:pt idx="17">
                  <c:v>Oakman Inns</c:v>
                </c:pt>
                <c:pt idx="18">
                  <c:v>The Perfume Shop</c:v>
                </c:pt>
              </c:strCache>
            </c:strRef>
          </c:cat>
          <c:val>
            <c:numRef>
              <c:f>Sheet5!$B$2:$B$20</c:f>
              <c:numCache>
                <c:formatCode>#,##0</c:formatCode>
                <c:ptCount val="19"/>
                <c:pt idx="0">
                  <c:v>728</c:v>
                </c:pt>
                <c:pt idx="1">
                  <c:v>518</c:v>
                </c:pt>
                <c:pt idx="2">
                  <c:v>205</c:v>
                </c:pt>
                <c:pt idx="3">
                  <c:v>119</c:v>
                </c:pt>
                <c:pt idx="4">
                  <c:v>107</c:v>
                </c:pt>
                <c:pt idx="5">
                  <c:v>104</c:v>
                </c:pt>
                <c:pt idx="6">
                  <c:v>74</c:v>
                </c:pt>
                <c:pt idx="7">
                  <c:v>73</c:v>
                </c:pt>
                <c:pt idx="8">
                  <c:v>52</c:v>
                </c:pt>
                <c:pt idx="9">
                  <c:v>46</c:v>
                </c:pt>
                <c:pt idx="10">
                  <c:v>45</c:v>
                </c:pt>
                <c:pt idx="11">
                  <c:v>44</c:v>
                </c:pt>
                <c:pt idx="12">
                  <c:v>43</c:v>
                </c:pt>
                <c:pt idx="13">
                  <c:v>41</c:v>
                </c:pt>
                <c:pt idx="14">
                  <c:v>40</c:v>
                </c:pt>
                <c:pt idx="15">
                  <c:v>38</c:v>
                </c:pt>
                <c:pt idx="16">
                  <c:v>37</c:v>
                </c:pt>
                <c:pt idx="17">
                  <c:v>35</c:v>
                </c:pt>
                <c:pt idx="18">
                  <c:v>34</c:v>
                </c:pt>
              </c:numCache>
            </c:numRef>
          </c:val>
          <c:extLst>
            <c:ext xmlns:c16="http://schemas.microsoft.com/office/drawing/2014/chart" uri="{C3380CC4-5D6E-409C-BE32-E72D297353CC}">
              <c16:uniqueId val="{00000000-38A5-4172-9C00-AE01A5208161}"/>
            </c:ext>
          </c:extLst>
        </c:ser>
        <c:dLbls>
          <c:showLegendKey val="0"/>
          <c:showVal val="0"/>
          <c:showCatName val="0"/>
          <c:showSerName val="0"/>
          <c:showPercent val="0"/>
          <c:showBubbleSize val="0"/>
        </c:dLbls>
        <c:gapWidth val="182"/>
        <c:axId val="661895504"/>
        <c:axId val="661897144"/>
      </c:barChart>
      <c:catAx>
        <c:axId val="661895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61897144"/>
        <c:crosses val="autoZero"/>
        <c:auto val="1"/>
        <c:lblAlgn val="ctr"/>
        <c:lblOffset val="100"/>
        <c:noMultiLvlLbl val="0"/>
      </c:catAx>
      <c:valAx>
        <c:axId val="661897144"/>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618955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10/08/2021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901068"/>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June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enterprise software SAP skills are growing both nationally and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Microsoft Excel, CRM and Microsoft Outlook skills are projected to grow nationally.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2555467186"/>
              </p:ext>
            </p:extLst>
          </p:nvPr>
        </p:nvGraphicFramePr>
        <p:xfrm>
          <a:off x="4714042" y="1784682"/>
          <a:ext cx="4272380" cy="3243809"/>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47631646"/>
                  </a:ext>
                </a:extLst>
              </a:tr>
              <a:tr h="167064">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Outlook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Apr 2021 to Jun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6" name="Chart 5">
            <a:extLst>
              <a:ext uri="{FF2B5EF4-FFF2-40B4-BE49-F238E27FC236}">
                <a16:creationId xmlns:a16="http://schemas.microsoft.com/office/drawing/2014/main" id="{F6818EF5-6BB7-4007-A5AB-87A399DC6DFA}"/>
              </a:ext>
            </a:extLst>
          </p:cNvPr>
          <p:cNvGraphicFramePr>
            <a:graphicFrameLocks/>
          </p:cNvGraphicFramePr>
          <p:nvPr>
            <p:extLst>
              <p:ext uri="{D42A27DB-BD31-4B8C-83A1-F6EECF244321}">
                <p14:modId xmlns:p14="http://schemas.microsoft.com/office/powerpoint/2010/main" val="3804729233"/>
              </p:ext>
            </p:extLst>
          </p:nvPr>
        </p:nvGraphicFramePr>
        <p:xfrm>
          <a:off x="4479604" y="1504058"/>
          <a:ext cx="4474800" cy="382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July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June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Firms in Buckinghamshire are going on a hiring spree, with a 9% rise in job postings in June 2021 compared to the previous month. This is higher than the 3% rise nationally.</a:t>
            </a:r>
          </a:p>
          <a:p>
            <a:r>
              <a:rPr lang="en-GB" sz="1800" dirty="0"/>
              <a:t>This follows on from an 6% rise in job postings in Buckinghamshire between April 2021 and May 2021.</a:t>
            </a:r>
          </a:p>
          <a:p>
            <a:r>
              <a:rPr lang="en-GB" sz="1800" dirty="0"/>
              <a:t>Within Buckinghamshire, the greatest rise between May 2021 and June 2021 was in the Aylesbury Vale area (+12.6%).</a:t>
            </a:r>
          </a:p>
          <a:p>
            <a:r>
              <a:rPr lang="en-GB" sz="1800" dirty="0"/>
              <a:t>Roles with the most job postings for June 2021 in Buckinghamshire included office/admin assistant, customer service rep, project manager, registered general nurse, software developer/engineer, account manager/rep and teaching assistants.</a:t>
            </a:r>
          </a:p>
          <a:p>
            <a:pPr lvl="1"/>
            <a:r>
              <a:rPr lang="en-GB" sz="1600" dirty="0"/>
              <a:t>Compared to previous months, demand for health and social care roles is now lower whilst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1666963679"/>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2131727361"/>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21347"/>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March 2020 to June 2021 are higher overall compared to the previous year.</a:t>
            </a:r>
          </a:p>
          <a:p>
            <a:pPr marL="214313" indent="-214313"/>
            <a:r>
              <a:rPr lang="en-GB" sz="1400" dirty="0">
                <a:solidFill>
                  <a:schemeClr val="tx1"/>
                </a:solidFill>
                <a:latin typeface="Arial" panose="020B0604020202020204" pitchFamily="34" charset="0"/>
                <a:cs typeface="Arial" panose="020B0604020202020204" pitchFamily="34" charset="0"/>
              </a:rPr>
              <a:t>The comparative increase for Aylesbury Vale could be related to the presence of large public sector employers. </a:t>
            </a:r>
          </a:p>
          <a:p>
            <a:pPr marL="214313" indent="-214313"/>
            <a:r>
              <a:rPr lang="en-GB" sz="1400" dirty="0">
                <a:solidFill>
                  <a:schemeClr val="tx1"/>
                </a:solidFill>
                <a:latin typeface="Arial" panose="020B0604020202020204" pitchFamily="34" charset="0"/>
                <a:cs typeface="Arial" panose="020B0604020202020204" pitchFamily="34" charset="0"/>
              </a:rPr>
              <a:t>Within Buckinghamshire, Wycombe has had the largest fall in the number of job postings.</a:t>
            </a: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158372517"/>
              </p:ext>
            </p:extLst>
          </p:nvPr>
        </p:nvGraphicFramePr>
        <p:xfrm>
          <a:off x="4136995" y="1970842"/>
          <a:ext cx="4660221" cy="2993049"/>
        </p:xfrm>
        <a:graphic>
          <a:graphicData uri="http://schemas.openxmlformats.org/drawingml/2006/table">
            <a:tbl>
              <a:tblPr/>
              <a:tblGrid>
                <a:gridCol w="1205697">
                  <a:extLst>
                    <a:ext uri="{9D8B030D-6E8A-4147-A177-3AD203B41FA5}">
                      <a16:colId xmlns:a16="http://schemas.microsoft.com/office/drawing/2014/main" val="2792365867"/>
                    </a:ext>
                  </a:extLst>
                </a:gridCol>
                <a:gridCol w="1016037">
                  <a:extLst>
                    <a:ext uri="{9D8B030D-6E8A-4147-A177-3AD203B41FA5}">
                      <a16:colId xmlns:a16="http://schemas.microsoft.com/office/drawing/2014/main" val="667052962"/>
                    </a:ext>
                  </a:extLst>
                </a:gridCol>
                <a:gridCol w="983875">
                  <a:extLst>
                    <a:ext uri="{9D8B030D-6E8A-4147-A177-3AD203B41FA5}">
                      <a16:colId xmlns:a16="http://schemas.microsoft.com/office/drawing/2014/main" val="312449886"/>
                    </a:ext>
                  </a:extLst>
                </a:gridCol>
                <a:gridCol w="723066">
                  <a:extLst>
                    <a:ext uri="{9D8B030D-6E8A-4147-A177-3AD203B41FA5}">
                      <a16:colId xmlns:a16="http://schemas.microsoft.com/office/drawing/2014/main" val="2811763997"/>
                    </a:ext>
                  </a:extLst>
                </a:gridCol>
                <a:gridCol w="731546">
                  <a:extLst>
                    <a:ext uri="{9D8B030D-6E8A-4147-A177-3AD203B41FA5}">
                      <a16:colId xmlns:a16="http://schemas.microsoft.com/office/drawing/2014/main" val="3751315306"/>
                    </a:ext>
                  </a:extLst>
                </a:gridCol>
              </a:tblGrid>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Mar 19-Jun 20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Mar 20-Jun 21</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23,680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22,280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FF0000"/>
                          </a:solidFill>
                          <a:effectLst/>
                          <a:latin typeface="Arial" panose="020B0604020202020204" pitchFamily="34" charset="0"/>
                          <a:cs typeface="Arial" panose="020B0604020202020204" pitchFamily="34" charset="0"/>
                        </a:rPr>
                        <a:t>-1,400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FF0000"/>
                          </a:solidFill>
                          <a:effectLst/>
                          <a:latin typeface="Arial" panose="020B0604020202020204" pitchFamily="34" charset="0"/>
                          <a:cs typeface="Arial" panose="020B0604020202020204" pitchFamily="34" charset="0"/>
                        </a:rPr>
                        <a:t>-6%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14,670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16,180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+1,510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4,940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5,170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4,800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5,550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65,950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71,180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1,355,560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1,364,720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+9,160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6,788,130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6,944,500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+156,370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734A1D8-82DA-4AEE-BA43-B761E79BE37E}"/>
              </a:ext>
            </a:extLst>
          </p:cNvPr>
          <p:cNvGraphicFramePr>
            <a:graphicFrameLocks/>
          </p:cNvGraphicFramePr>
          <p:nvPr>
            <p:extLst>
              <p:ext uri="{D42A27DB-BD31-4B8C-83A1-F6EECF244321}">
                <p14:modId xmlns:p14="http://schemas.microsoft.com/office/powerpoint/2010/main" val="1963922641"/>
              </p:ext>
            </p:extLst>
          </p:nvPr>
        </p:nvGraphicFramePr>
        <p:xfrm>
          <a:off x="505800" y="1341816"/>
          <a:ext cx="8132400" cy="460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Top occupational groups by number of job postings – June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2310</TotalTime>
  <Words>1685</Words>
  <Application>Microsoft Office PowerPoint</Application>
  <PresentationFormat>On-screen Show (4:3)</PresentationFormat>
  <Paragraphs>198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June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James Moorhouse</cp:lastModifiedBy>
  <cp:revision>32</cp:revision>
  <dcterms:created xsi:type="dcterms:W3CDTF">2020-01-06T14:48:21Z</dcterms:created>
  <dcterms:modified xsi:type="dcterms:W3CDTF">2021-08-10T10:44:25Z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